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75"/>
  </p:notesMasterIdLst>
  <p:handoutMasterIdLst>
    <p:handoutMasterId r:id="rId76"/>
  </p:handoutMasterIdLst>
  <p:sldIdLst>
    <p:sldId id="261" r:id="rId2"/>
    <p:sldId id="257" r:id="rId3"/>
    <p:sldId id="367" r:id="rId4"/>
    <p:sldId id="369" r:id="rId5"/>
    <p:sldId id="368" r:id="rId6"/>
    <p:sldId id="370" r:id="rId7"/>
    <p:sldId id="366" r:id="rId8"/>
    <p:sldId id="259" r:id="rId9"/>
    <p:sldId id="315" r:id="rId10"/>
    <p:sldId id="305" r:id="rId11"/>
    <p:sldId id="312" r:id="rId12"/>
    <p:sldId id="316" r:id="rId13"/>
    <p:sldId id="317" r:id="rId14"/>
    <p:sldId id="306" r:id="rId15"/>
    <p:sldId id="375" r:id="rId16"/>
    <p:sldId id="376" r:id="rId17"/>
    <p:sldId id="377" r:id="rId18"/>
    <p:sldId id="378" r:id="rId19"/>
    <p:sldId id="379" r:id="rId20"/>
    <p:sldId id="310" r:id="rId21"/>
    <p:sldId id="311" r:id="rId22"/>
    <p:sldId id="313" r:id="rId23"/>
    <p:sldId id="296" r:id="rId24"/>
    <p:sldId id="298" r:id="rId25"/>
    <p:sldId id="299" r:id="rId26"/>
    <p:sldId id="319" r:id="rId27"/>
    <p:sldId id="320" r:id="rId28"/>
    <p:sldId id="322" r:id="rId29"/>
    <p:sldId id="321" r:id="rId30"/>
    <p:sldId id="323" r:id="rId31"/>
    <p:sldId id="324" r:id="rId32"/>
    <p:sldId id="380" r:id="rId33"/>
    <p:sldId id="325" r:id="rId34"/>
    <p:sldId id="326" r:id="rId35"/>
    <p:sldId id="327" r:id="rId36"/>
    <p:sldId id="328" r:id="rId37"/>
    <p:sldId id="329" r:id="rId38"/>
    <p:sldId id="381" r:id="rId39"/>
    <p:sldId id="330" r:id="rId40"/>
    <p:sldId id="331" r:id="rId41"/>
    <p:sldId id="333" r:id="rId42"/>
    <p:sldId id="332" r:id="rId43"/>
    <p:sldId id="382" r:id="rId44"/>
    <p:sldId id="334" r:id="rId45"/>
    <p:sldId id="335" r:id="rId46"/>
    <p:sldId id="336" r:id="rId47"/>
    <p:sldId id="337" r:id="rId48"/>
    <p:sldId id="338" r:id="rId49"/>
    <p:sldId id="339" r:id="rId50"/>
    <p:sldId id="340" r:id="rId51"/>
    <p:sldId id="341" r:id="rId52"/>
    <p:sldId id="342" r:id="rId53"/>
    <p:sldId id="344" r:id="rId54"/>
    <p:sldId id="343" r:id="rId55"/>
    <p:sldId id="345" r:id="rId56"/>
    <p:sldId id="346" r:id="rId57"/>
    <p:sldId id="347" r:id="rId58"/>
    <p:sldId id="348" r:id="rId59"/>
    <p:sldId id="349" r:id="rId60"/>
    <p:sldId id="353" r:id="rId61"/>
    <p:sldId id="354" r:id="rId62"/>
    <p:sldId id="355" r:id="rId63"/>
    <p:sldId id="350" r:id="rId64"/>
    <p:sldId id="351" r:id="rId65"/>
    <p:sldId id="365" r:id="rId66"/>
    <p:sldId id="352" r:id="rId67"/>
    <p:sldId id="356" r:id="rId68"/>
    <p:sldId id="357" r:id="rId69"/>
    <p:sldId id="358" r:id="rId70"/>
    <p:sldId id="359" r:id="rId71"/>
    <p:sldId id="360" r:id="rId72"/>
    <p:sldId id="361" r:id="rId73"/>
    <p:sldId id="362" r:id="rId74"/>
  </p:sldIdLst>
  <p:sldSz cx="10691813" cy="7559675"/>
  <p:notesSz cx="6858000" cy="9144000"/>
  <p:defaultTextStyle>
    <a:defPPr>
      <a:defRPr lang="ko-KR"/>
    </a:defPPr>
    <a:lvl1pPr marL="0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1pPr>
    <a:lvl2pPr marL="497754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2pPr>
    <a:lvl3pPr marL="995507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3pPr>
    <a:lvl4pPr marL="1493261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4pPr>
    <a:lvl5pPr marL="1991015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5pPr>
    <a:lvl6pPr marL="2488768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6pPr>
    <a:lvl7pPr marL="2986522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7pPr>
    <a:lvl8pPr marL="3484275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8pPr>
    <a:lvl9pPr marL="3982029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1A3177"/>
    <a:srgbClr val="4BABF8"/>
    <a:srgbClr val="F9D831"/>
    <a:srgbClr val="4AAAF7"/>
    <a:srgbClr val="B2CCFC"/>
    <a:srgbClr val="BAD2FC"/>
    <a:srgbClr val="CFDFFD"/>
    <a:srgbClr val="BBE5FE"/>
    <a:srgbClr val="C0D5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71" autoAdjust="0"/>
    <p:restoredTop sz="94717" autoAdjust="0"/>
  </p:normalViewPr>
  <p:slideViewPr>
    <p:cSldViewPr snapToGrid="0">
      <p:cViewPr varScale="1">
        <p:scale>
          <a:sx n="92" d="100"/>
          <a:sy n="92" d="100"/>
        </p:scale>
        <p:origin x="217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4759927-AD18-4374-B264-56F3E70DA54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BF02183-8FC1-4CF5-97D0-85C84E59532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E03BD6-4796-4EC7-A3A9-7896D9AFDFFE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AE5B95-D62C-418F-84A8-72F09EF1F6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37F868-D033-4371-8671-4386A81A06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2DDDC3-13B7-4C46-870C-B7A6CC3862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2881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9CB43-7991-4A84-ACEB-260C0697A7BB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6607B-1009-4CD4-9315-6782B90646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8751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433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444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096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430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995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08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292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" y="0"/>
            <a:ext cx="10684666" cy="75596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10E29B-C078-4159-A29B-81CBD1B1FD20}"/>
              </a:ext>
            </a:extLst>
          </p:cNvPr>
          <p:cNvSpPr/>
          <p:nvPr userDrawn="1"/>
        </p:nvSpPr>
        <p:spPr>
          <a:xfrm>
            <a:off x="464457" y="856343"/>
            <a:ext cx="4934857" cy="1277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482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" y="0"/>
            <a:ext cx="1069075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84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간지">
    <p:bg>
      <p:bgPr>
        <a:solidFill>
          <a:srgbClr val="BB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2"/>
          <a:stretch/>
        </p:blipFill>
        <p:spPr>
          <a:xfrm>
            <a:off x="3573" y="228600"/>
            <a:ext cx="10684666" cy="715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87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" y="0"/>
            <a:ext cx="1069075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24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" y="0"/>
            <a:ext cx="10684666" cy="75596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1C547F-922E-45BE-9F3F-47FA2EBE60A6}"/>
              </a:ext>
            </a:extLst>
          </p:cNvPr>
          <p:cNvSpPr/>
          <p:nvPr userDrawn="1"/>
        </p:nvSpPr>
        <p:spPr>
          <a:xfrm>
            <a:off x="495300" y="1612900"/>
            <a:ext cx="3835400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307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470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28.png"/><Relationship Id="rId7" Type="http://schemas.openxmlformats.org/officeDocument/2006/relationships/image" Target="../media/image30.w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31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3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://lltimes.kr/wp-content/uploads/2019/12/%EC%9D%B8%EA%B3%B5%EC%A7%80%EB%8A%A50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306CD41-5A5B-4B12-86B2-01267697FD76}"/>
              </a:ext>
            </a:extLst>
          </p:cNvPr>
          <p:cNvSpPr/>
          <p:nvPr/>
        </p:nvSpPr>
        <p:spPr>
          <a:xfrm>
            <a:off x="247650" y="1171575"/>
            <a:ext cx="5210175" cy="847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66972E-82EE-4497-8A72-264B1363482B}"/>
              </a:ext>
            </a:extLst>
          </p:cNvPr>
          <p:cNvSpPr txBox="1"/>
          <p:nvPr/>
        </p:nvSpPr>
        <p:spPr>
          <a:xfrm>
            <a:off x="694813" y="2329092"/>
            <a:ext cx="7872411" cy="1687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6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3E84F5"/>
                </a:solidFill>
                <a:latin typeface="+mj-ea"/>
                <a:ea typeface="+mj-ea"/>
              </a:rPr>
              <a:t>인공지능</a:t>
            </a:r>
            <a:endParaRPr lang="en-US" altLang="ko-KR" sz="62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3E84F5"/>
              </a:solidFill>
              <a:latin typeface="+mj-ea"/>
              <a:ea typeface="+mj-ea"/>
            </a:endParaRPr>
          </a:p>
          <a:p>
            <a:pPr>
              <a:spcBef>
                <a:spcPts val="200"/>
              </a:spcBef>
            </a:pPr>
            <a:r>
              <a:rPr lang="ko-KR" altLang="en-US" sz="4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3E84F5"/>
                </a:solidFill>
                <a:latin typeface="+mj-ea"/>
                <a:ea typeface="+mj-ea"/>
              </a:rPr>
              <a:t>딥러닝 </a:t>
            </a:r>
            <a:endParaRPr lang="en-US" altLang="ko-KR" sz="4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3E84F5"/>
              </a:solidFill>
              <a:latin typeface="+mj-ea"/>
              <a:ea typeface="+mj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4A90FDB-D4E0-40D0-8807-FD6643046FB5}"/>
              </a:ext>
            </a:extLst>
          </p:cNvPr>
          <p:cNvGrpSpPr/>
          <p:nvPr/>
        </p:nvGrpSpPr>
        <p:grpSpPr>
          <a:xfrm>
            <a:off x="694813" y="1188462"/>
            <a:ext cx="3957019" cy="884948"/>
            <a:chOff x="694813" y="1188462"/>
            <a:chExt cx="3957019" cy="88494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3477138-6F64-4213-852F-C76F8E8A827E}"/>
                </a:ext>
              </a:extLst>
            </p:cNvPr>
            <p:cNvSpPr txBox="1"/>
            <p:nvPr/>
          </p:nvSpPr>
          <p:spPr>
            <a:xfrm>
              <a:off x="694813" y="1350135"/>
              <a:ext cx="3957019" cy="723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B2CCFC"/>
                  </a:solidFill>
                  <a:latin typeface="+mj-ea"/>
                  <a:ea typeface="+mj-ea"/>
                </a:rPr>
                <a:t>Be able to</a:t>
              </a:r>
              <a:endParaRPr lang="ko-KR" altLang="en-US" sz="4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B2CCFC"/>
                </a:solidFill>
                <a:latin typeface="+mj-ea"/>
                <a:ea typeface="+mj-ea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15164FC-299F-47D0-91BB-A25F65176B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536" t="-24688" r="34507" b="-51176"/>
            <a:stretch/>
          </p:blipFill>
          <p:spPr>
            <a:xfrm>
              <a:off x="740776" y="1188462"/>
              <a:ext cx="3535863" cy="146481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8B7010-4719-43F4-868C-B7C9237BE443}"/>
              </a:ext>
            </a:extLst>
          </p:cNvPr>
          <p:cNvSpPr txBox="1"/>
          <p:nvPr/>
        </p:nvSpPr>
        <p:spPr>
          <a:xfrm>
            <a:off x="713863" y="4714266"/>
            <a:ext cx="3534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㈜</a:t>
            </a:r>
            <a:r>
              <a:rPr lang="ko-KR" altLang="en-US" sz="2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에이블</a:t>
            </a:r>
            <a:r>
              <a:rPr lang="ko-KR" altLang="en-US" sz="2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이영진 대표</a:t>
            </a:r>
          </a:p>
        </p:txBody>
      </p:sp>
    </p:spTree>
    <p:extLst>
      <p:ext uri="{BB962C8B-B14F-4D97-AF65-F5344CB8AC3E}">
        <p14:creationId xmlns:p14="http://schemas.microsoft.com/office/powerpoint/2010/main" val="2293580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460614" cy="400110"/>
            <a:chOff x="143742" y="1435101"/>
            <a:chExt cx="2460614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8030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AI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의 분류 과정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인공 지능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712F4F17-1699-4129-B131-29637F280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73" y="1835211"/>
            <a:ext cx="8885265" cy="444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8F177E4-B551-49E8-85D8-2214BE60DFEC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D12D8CF-D292-48C9-B244-466FCEC89790}"/>
              </a:ext>
            </a:extLst>
          </p:cNvPr>
          <p:cNvSpPr/>
          <p:nvPr/>
        </p:nvSpPr>
        <p:spPr>
          <a:xfrm>
            <a:off x="903273" y="6213550"/>
            <a:ext cx="918527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각 범위에 따른 영향</a:t>
            </a:r>
            <a:endParaRPr lang="en-US" altLang="ko-KR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6287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884815" cy="400110"/>
            <a:chOff x="143742" y="1435101"/>
            <a:chExt cx="188481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2272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AI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의 역사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인공 지능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E0AD624-EB01-4699-BF45-A90B3312C5A5}"/>
              </a:ext>
            </a:extLst>
          </p:cNvPr>
          <p:cNvSpPr/>
          <p:nvPr/>
        </p:nvSpPr>
        <p:spPr>
          <a:xfrm>
            <a:off x="4353791" y="2694391"/>
            <a:ext cx="1589809" cy="1205346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프로그래밍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8E45E4-E6F0-4DE1-ABF6-65B308640FDA}"/>
              </a:ext>
            </a:extLst>
          </p:cNvPr>
          <p:cNvSpPr txBox="1"/>
          <p:nvPr/>
        </p:nvSpPr>
        <p:spPr>
          <a:xfrm>
            <a:off x="1049482" y="1889122"/>
            <a:ext cx="7554191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B88877B-F62C-4CFC-85AD-EB2E63A44956}"/>
              </a:ext>
            </a:extLst>
          </p:cNvPr>
          <p:cNvSpPr/>
          <p:nvPr/>
        </p:nvSpPr>
        <p:spPr>
          <a:xfrm>
            <a:off x="1560863" y="2420181"/>
            <a:ext cx="1589809" cy="61396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입력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데이터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FA9DF6F-E6BD-44F6-9A41-96FDCCA2469B}"/>
              </a:ext>
            </a:extLst>
          </p:cNvPr>
          <p:cNvSpPr/>
          <p:nvPr/>
        </p:nvSpPr>
        <p:spPr>
          <a:xfrm>
            <a:off x="1560862" y="3472855"/>
            <a:ext cx="1589809" cy="61396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규칙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CAD4C5FD-80C0-451C-9FE2-21AE46279A50}"/>
              </a:ext>
            </a:extLst>
          </p:cNvPr>
          <p:cNvCxnSpPr>
            <a:cxnSpLocks/>
            <a:stCxn id="20" idx="3"/>
            <a:endCxn id="2" idx="1"/>
          </p:cNvCxnSpPr>
          <p:nvPr/>
        </p:nvCxnSpPr>
        <p:spPr>
          <a:xfrm>
            <a:off x="3150672" y="2727163"/>
            <a:ext cx="1203119" cy="5699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A6247892-8205-49E9-A3A0-CDCF7B5ED9A0}"/>
              </a:ext>
            </a:extLst>
          </p:cNvPr>
          <p:cNvCxnSpPr>
            <a:cxnSpLocks/>
            <a:stCxn id="21" idx="3"/>
            <a:endCxn id="2" idx="1"/>
          </p:cNvCxnSpPr>
          <p:nvPr/>
        </p:nvCxnSpPr>
        <p:spPr>
          <a:xfrm flipV="1">
            <a:off x="3150671" y="3297064"/>
            <a:ext cx="1203120" cy="4827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D1F62DE-D7B2-49A7-9057-5C95C05E02E9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5943600" y="3297064"/>
            <a:ext cx="7585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72CCC42-D36C-49A2-B382-88B7C3C15907}"/>
              </a:ext>
            </a:extLst>
          </p:cNvPr>
          <p:cNvSpPr/>
          <p:nvPr/>
        </p:nvSpPr>
        <p:spPr>
          <a:xfrm>
            <a:off x="6738504" y="2694391"/>
            <a:ext cx="1589809" cy="120534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정답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B23BB0-DC99-4EA0-B364-BD26EFB3FA0D}"/>
              </a:ext>
            </a:extLst>
          </p:cNvPr>
          <p:cNvSpPr txBox="1"/>
          <p:nvPr/>
        </p:nvSpPr>
        <p:spPr>
          <a:xfrm>
            <a:off x="1049482" y="4632586"/>
            <a:ext cx="7554191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머신 러닝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02C4F6-0EAD-48C8-B3F8-0F14131ABE2D}"/>
              </a:ext>
            </a:extLst>
          </p:cNvPr>
          <p:cNvGrpSpPr/>
          <p:nvPr/>
        </p:nvGrpSpPr>
        <p:grpSpPr>
          <a:xfrm>
            <a:off x="1560862" y="5194956"/>
            <a:ext cx="6767451" cy="1666638"/>
            <a:chOff x="1560862" y="5026540"/>
            <a:chExt cx="6767451" cy="166663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5C392BA-65F6-44D5-8501-0C5130E6CEBF}"/>
                </a:ext>
              </a:extLst>
            </p:cNvPr>
            <p:cNvSpPr/>
            <p:nvPr/>
          </p:nvSpPr>
          <p:spPr>
            <a:xfrm>
              <a:off x="4353791" y="5300750"/>
              <a:ext cx="1589809" cy="1205346"/>
            </a:xfrm>
            <a:prstGeom prst="rect">
              <a:avLst/>
            </a:prstGeom>
            <a:solidFill>
              <a:schemeClr val="bg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머신러닝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5E52C84-C23D-456E-B41F-7DAFC795DDFE}"/>
                </a:ext>
              </a:extLst>
            </p:cNvPr>
            <p:cNvSpPr/>
            <p:nvPr/>
          </p:nvSpPr>
          <p:spPr>
            <a:xfrm>
              <a:off x="1560863" y="5026540"/>
              <a:ext cx="1589809" cy="613964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입력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</a:rPr>
                <a:t>데이터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AD2F957-7C4F-400F-B395-1A010B2167FF}"/>
                </a:ext>
              </a:extLst>
            </p:cNvPr>
            <p:cNvSpPr/>
            <p:nvPr/>
          </p:nvSpPr>
          <p:spPr>
            <a:xfrm>
              <a:off x="1560862" y="6079214"/>
              <a:ext cx="1589809" cy="613964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정답</a:t>
              </a:r>
            </a:p>
          </p:txBody>
        </p:sp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id="{EEFC0BF8-CFBF-46CD-871C-231BD86905C6}"/>
                </a:ext>
              </a:extLst>
            </p:cNvPr>
            <p:cNvCxnSpPr>
              <a:cxnSpLocks/>
              <a:stCxn id="35" idx="3"/>
              <a:endCxn id="33" idx="1"/>
            </p:cNvCxnSpPr>
            <p:nvPr/>
          </p:nvCxnSpPr>
          <p:spPr>
            <a:xfrm>
              <a:off x="3150672" y="5333522"/>
              <a:ext cx="1203119" cy="56990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0AF3D53D-030A-4678-ADCC-D5F693B1787C}"/>
                </a:ext>
              </a:extLst>
            </p:cNvPr>
            <p:cNvCxnSpPr>
              <a:cxnSpLocks/>
              <a:stCxn id="36" idx="3"/>
              <a:endCxn id="33" idx="1"/>
            </p:cNvCxnSpPr>
            <p:nvPr/>
          </p:nvCxnSpPr>
          <p:spPr>
            <a:xfrm flipV="1">
              <a:off x="3150671" y="5903423"/>
              <a:ext cx="1203120" cy="48277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B3C7B33C-BED9-495D-9855-7379954BC597}"/>
                </a:ext>
              </a:extLst>
            </p:cNvPr>
            <p:cNvCxnSpPr>
              <a:cxnSpLocks/>
              <a:stCxn id="33" idx="3"/>
            </p:cNvCxnSpPr>
            <p:nvPr/>
          </p:nvCxnSpPr>
          <p:spPr>
            <a:xfrm>
              <a:off x="5943600" y="5903423"/>
              <a:ext cx="7585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9362311-5D0D-4193-8407-A21DA4D2F9A4}"/>
                </a:ext>
              </a:extLst>
            </p:cNvPr>
            <p:cNvSpPr/>
            <p:nvPr/>
          </p:nvSpPr>
          <p:spPr>
            <a:xfrm>
              <a:off x="6738504" y="5300750"/>
              <a:ext cx="1589809" cy="120534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규칙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746F9E5-2006-4E90-A5F2-7F99E7EF913B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05E6C20-1B93-4A79-84FA-B34E4FBA2ACB}"/>
              </a:ext>
            </a:extLst>
          </p:cNvPr>
          <p:cNvSpPr/>
          <p:nvPr/>
        </p:nvSpPr>
        <p:spPr>
          <a:xfrm>
            <a:off x="3150671" y="4060502"/>
            <a:ext cx="74238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코딩과 </a:t>
            </a:r>
            <a:r>
              <a:rPr lang="ko-KR" alt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머신러닝의</a:t>
            </a:r>
            <a:r>
              <a:rPr lang="ko-KR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차이</a:t>
            </a:r>
            <a:endParaRPr lang="en-US" altLang="ko-K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3021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884815" cy="400110"/>
            <a:chOff x="143742" y="1435101"/>
            <a:chExt cx="188481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2272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AI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의 역사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인공 지능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E0AD624-EB01-4699-BF45-A90B3312C5A5}"/>
              </a:ext>
            </a:extLst>
          </p:cNvPr>
          <p:cNvSpPr/>
          <p:nvPr/>
        </p:nvSpPr>
        <p:spPr>
          <a:xfrm>
            <a:off x="4353791" y="2694391"/>
            <a:ext cx="1589809" cy="1205346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프로그래밍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8E45E4-E6F0-4DE1-ABF6-65B308640FDA}"/>
              </a:ext>
            </a:extLst>
          </p:cNvPr>
          <p:cNvSpPr txBox="1"/>
          <p:nvPr/>
        </p:nvSpPr>
        <p:spPr>
          <a:xfrm>
            <a:off x="1049482" y="1889122"/>
            <a:ext cx="7554191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B88877B-F62C-4CFC-85AD-EB2E63A44956}"/>
              </a:ext>
            </a:extLst>
          </p:cNvPr>
          <p:cNvSpPr/>
          <p:nvPr/>
        </p:nvSpPr>
        <p:spPr>
          <a:xfrm>
            <a:off x="1560863" y="2420181"/>
            <a:ext cx="1589809" cy="61396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입력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데이터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FA9DF6F-E6BD-44F6-9A41-96FDCCA2469B}"/>
              </a:ext>
            </a:extLst>
          </p:cNvPr>
          <p:cNvSpPr/>
          <p:nvPr/>
        </p:nvSpPr>
        <p:spPr>
          <a:xfrm>
            <a:off x="1560862" y="3472855"/>
            <a:ext cx="1589809" cy="61396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규칙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CAD4C5FD-80C0-451C-9FE2-21AE46279A50}"/>
              </a:ext>
            </a:extLst>
          </p:cNvPr>
          <p:cNvCxnSpPr>
            <a:cxnSpLocks/>
            <a:stCxn id="20" idx="3"/>
            <a:endCxn id="2" idx="1"/>
          </p:cNvCxnSpPr>
          <p:nvPr/>
        </p:nvCxnSpPr>
        <p:spPr>
          <a:xfrm>
            <a:off x="3150672" y="2727163"/>
            <a:ext cx="1203119" cy="5699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A6247892-8205-49E9-A3A0-CDCF7B5ED9A0}"/>
              </a:ext>
            </a:extLst>
          </p:cNvPr>
          <p:cNvCxnSpPr>
            <a:cxnSpLocks/>
            <a:stCxn id="21" idx="3"/>
            <a:endCxn id="2" idx="1"/>
          </p:cNvCxnSpPr>
          <p:nvPr/>
        </p:nvCxnSpPr>
        <p:spPr>
          <a:xfrm flipV="1">
            <a:off x="3150671" y="3297064"/>
            <a:ext cx="1203120" cy="4827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D1F62DE-D7B2-49A7-9057-5C95C05E02E9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5943600" y="3297064"/>
            <a:ext cx="7585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72CCC42-D36C-49A2-B382-88B7C3C15907}"/>
              </a:ext>
            </a:extLst>
          </p:cNvPr>
          <p:cNvSpPr/>
          <p:nvPr/>
        </p:nvSpPr>
        <p:spPr>
          <a:xfrm>
            <a:off x="6738504" y="2694391"/>
            <a:ext cx="1589809" cy="120534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정답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46F9E5-2006-4E90-A5F2-7F99E7EF913B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38274E8-11AC-4A07-BC15-D2AFC2F9C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248" y="4681202"/>
            <a:ext cx="2855538" cy="2483764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B45D59AA-BD78-408E-974D-E20210D82966}"/>
              </a:ext>
            </a:extLst>
          </p:cNvPr>
          <p:cNvSpPr/>
          <p:nvPr/>
        </p:nvSpPr>
        <p:spPr>
          <a:xfrm>
            <a:off x="3752231" y="4598793"/>
            <a:ext cx="612529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절차지향</a:t>
            </a:r>
            <a:r>
              <a:rPr lang="en-US" altLang="ko-KR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</a:t>
            </a:r>
            <a:r>
              <a:rPr lang="ko-KR" alt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규칙성</a:t>
            </a:r>
            <a:r>
              <a:rPr lang="en-US" altLang="ko-KR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</a:t>
            </a:r>
          </a:p>
          <a:p>
            <a:pPr algn="ctr"/>
            <a:r>
              <a:rPr lang="ko-KR" alt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문제 해결 능력 향상</a:t>
            </a:r>
            <a:endParaRPr lang="en-US" altLang="ko-KR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6990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884815" cy="400110"/>
            <a:chOff x="143742" y="1435101"/>
            <a:chExt cx="188481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2272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AI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의 역사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인공 지능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B23BB0-DC99-4EA0-B364-BD26EFB3FA0D}"/>
              </a:ext>
            </a:extLst>
          </p:cNvPr>
          <p:cNvSpPr txBox="1"/>
          <p:nvPr/>
        </p:nvSpPr>
        <p:spPr>
          <a:xfrm>
            <a:off x="801298" y="2047684"/>
            <a:ext cx="7554191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머신 러닝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02C4F6-0EAD-48C8-B3F8-0F14131ABE2D}"/>
              </a:ext>
            </a:extLst>
          </p:cNvPr>
          <p:cNvGrpSpPr/>
          <p:nvPr/>
        </p:nvGrpSpPr>
        <p:grpSpPr>
          <a:xfrm>
            <a:off x="1312678" y="2610054"/>
            <a:ext cx="6767451" cy="1666638"/>
            <a:chOff x="1560862" y="5026540"/>
            <a:chExt cx="6767451" cy="166663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5C392BA-65F6-44D5-8501-0C5130E6CEBF}"/>
                </a:ext>
              </a:extLst>
            </p:cNvPr>
            <p:cNvSpPr/>
            <p:nvPr/>
          </p:nvSpPr>
          <p:spPr>
            <a:xfrm>
              <a:off x="4353791" y="5300750"/>
              <a:ext cx="1589809" cy="1205346"/>
            </a:xfrm>
            <a:prstGeom prst="rect">
              <a:avLst/>
            </a:prstGeom>
            <a:solidFill>
              <a:schemeClr val="bg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머신러닝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5E52C84-C23D-456E-B41F-7DAFC795DDFE}"/>
                </a:ext>
              </a:extLst>
            </p:cNvPr>
            <p:cNvSpPr/>
            <p:nvPr/>
          </p:nvSpPr>
          <p:spPr>
            <a:xfrm>
              <a:off x="1560863" y="5026540"/>
              <a:ext cx="1589809" cy="613964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입력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</a:rPr>
                <a:t>데이터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AD2F957-7C4F-400F-B395-1A010B2167FF}"/>
                </a:ext>
              </a:extLst>
            </p:cNvPr>
            <p:cNvSpPr/>
            <p:nvPr/>
          </p:nvSpPr>
          <p:spPr>
            <a:xfrm>
              <a:off x="1560862" y="6079214"/>
              <a:ext cx="1589809" cy="613964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정답</a:t>
              </a:r>
            </a:p>
          </p:txBody>
        </p:sp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id="{EEFC0BF8-CFBF-46CD-871C-231BD86905C6}"/>
                </a:ext>
              </a:extLst>
            </p:cNvPr>
            <p:cNvCxnSpPr>
              <a:cxnSpLocks/>
              <a:stCxn id="35" idx="3"/>
              <a:endCxn id="33" idx="1"/>
            </p:cNvCxnSpPr>
            <p:nvPr/>
          </p:nvCxnSpPr>
          <p:spPr>
            <a:xfrm>
              <a:off x="3150672" y="5333522"/>
              <a:ext cx="1203119" cy="56990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0AF3D53D-030A-4678-ADCC-D5F693B1787C}"/>
                </a:ext>
              </a:extLst>
            </p:cNvPr>
            <p:cNvCxnSpPr>
              <a:cxnSpLocks/>
              <a:stCxn id="36" idx="3"/>
              <a:endCxn id="33" idx="1"/>
            </p:cNvCxnSpPr>
            <p:nvPr/>
          </p:nvCxnSpPr>
          <p:spPr>
            <a:xfrm flipV="1">
              <a:off x="3150671" y="5903423"/>
              <a:ext cx="1203120" cy="48277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B3C7B33C-BED9-495D-9855-7379954BC597}"/>
                </a:ext>
              </a:extLst>
            </p:cNvPr>
            <p:cNvCxnSpPr>
              <a:cxnSpLocks/>
              <a:stCxn id="33" idx="3"/>
            </p:cNvCxnSpPr>
            <p:nvPr/>
          </p:nvCxnSpPr>
          <p:spPr>
            <a:xfrm>
              <a:off x="5943600" y="5903423"/>
              <a:ext cx="7585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9362311-5D0D-4193-8407-A21DA4D2F9A4}"/>
                </a:ext>
              </a:extLst>
            </p:cNvPr>
            <p:cNvSpPr/>
            <p:nvPr/>
          </p:nvSpPr>
          <p:spPr>
            <a:xfrm>
              <a:off x="6738504" y="5300750"/>
              <a:ext cx="1589809" cy="120534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규칙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746F9E5-2006-4E90-A5F2-7F99E7EF913B}"/>
              </a:ext>
            </a:extLst>
          </p:cNvPr>
          <p:cNvSpPr txBox="1"/>
          <p:nvPr/>
        </p:nvSpPr>
        <p:spPr>
          <a:xfrm>
            <a:off x="10151965" y="6987304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EF4B600-E981-4666-946E-93597CC02796}"/>
              </a:ext>
            </a:extLst>
          </p:cNvPr>
          <p:cNvSpPr/>
          <p:nvPr/>
        </p:nvSpPr>
        <p:spPr>
          <a:xfrm>
            <a:off x="4989208" y="5002658"/>
            <a:ext cx="534844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모델의 이해 및 활용 중심</a:t>
            </a:r>
            <a:r>
              <a:rPr lang="ko-KR" alt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문제 활용 능력 향상</a:t>
            </a:r>
            <a:endParaRPr lang="en-US" altLang="ko-KR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5098325-73B6-4E1C-9753-05288DA9D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59" y="4874539"/>
            <a:ext cx="4544995" cy="129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69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884815" cy="400110"/>
            <a:chOff x="143742" y="1435101"/>
            <a:chExt cx="188481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2272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AI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의 역사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인공 지능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D1168D-8DA6-4882-90AF-DF8F25DCE4AE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8C12871-282A-48A3-8B66-A13B6B2DB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556" y="1835211"/>
            <a:ext cx="788670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62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B2927-80D7-2584-4C7A-189098569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5BE4035-E40D-EC2B-552A-A2FF319C1562}"/>
              </a:ext>
            </a:extLst>
          </p:cNvPr>
          <p:cNvGrpSpPr/>
          <p:nvPr/>
        </p:nvGrpSpPr>
        <p:grpSpPr>
          <a:xfrm>
            <a:off x="143742" y="1435101"/>
            <a:ext cx="1884815" cy="400110"/>
            <a:chOff x="143742" y="1435101"/>
            <a:chExt cx="188481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DDE1271-2663-F2B1-8370-69330BD2CEBA}"/>
                </a:ext>
              </a:extLst>
            </p:cNvPr>
            <p:cNvSpPr/>
            <p:nvPr/>
          </p:nvSpPr>
          <p:spPr>
            <a:xfrm>
              <a:off x="801298" y="1435101"/>
              <a:ext cx="12272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AI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의 역사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AEB6D10-0F6B-7AC2-C3FE-43533E1C4017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F98D7992-AF89-592B-D87D-20150B514DA5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A34332A-7968-642D-F840-51F54C590288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8E9BE10B-71E2-5726-72EC-0D3F1B3A5E20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8E70CA0-905E-3056-D908-41A91AB8E8FA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C888E85C-49ED-A239-F945-4079BC0391C8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51AEBFA8-44F5-265D-0EED-5978FD46560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81D65694-A974-330B-37DC-CFD00502CA4D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141470E1-7786-F032-3E65-A7E28C3D093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4D15A8E-0ADD-FEB1-B255-8272A1C9AF7B}"/>
              </a:ext>
            </a:extLst>
          </p:cNvPr>
          <p:cNvSpPr txBox="1"/>
          <p:nvPr/>
        </p:nvSpPr>
        <p:spPr>
          <a:xfrm>
            <a:off x="1560863" y="564569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인공 지능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4B325B-5A40-E770-361F-354E70D275F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28F736-81A3-117D-A512-32467B087560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4F64402-A691-247E-A339-9E4AD80A1A37}"/>
              </a:ext>
            </a:extLst>
          </p:cNvPr>
          <p:cNvGrpSpPr/>
          <p:nvPr/>
        </p:nvGrpSpPr>
        <p:grpSpPr>
          <a:xfrm>
            <a:off x="568080" y="2120968"/>
            <a:ext cx="10656060" cy="509121"/>
            <a:chOff x="1111503" y="2229097"/>
            <a:chExt cx="10656060" cy="509121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F70C218-4FA6-907F-6958-BC5D18388BD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503" y="2229097"/>
              <a:ext cx="509121" cy="50912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61486C-BE93-A04A-82C9-79DF1BFDBD52}"/>
                </a:ext>
              </a:extLst>
            </p:cNvPr>
            <p:cNvSpPr txBox="1"/>
            <p:nvPr/>
          </p:nvSpPr>
          <p:spPr>
            <a:xfrm>
              <a:off x="1698729" y="2236410"/>
              <a:ext cx="10068834" cy="494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+mn-ea"/>
                </a:rPr>
                <a:t>지도 학습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F04E5E5-5DD3-3FBE-CE5E-FCCF73FDB1CF}"/>
              </a:ext>
            </a:extLst>
          </p:cNvPr>
          <p:cNvGrpSpPr/>
          <p:nvPr/>
        </p:nvGrpSpPr>
        <p:grpSpPr>
          <a:xfrm>
            <a:off x="568080" y="3045274"/>
            <a:ext cx="9809096" cy="3539431"/>
            <a:chOff x="424436" y="2694773"/>
            <a:chExt cx="9809096" cy="3539431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2E5A2DD-B91C-2E95-7983-0EB2EFD51C0E}"/>
                </a:ext>
              </a:extLst>
            </p:cNvPr>
            <p:cNvSpPr/>
            <p:nvPr/>
          </p:nvSpPr>
          <p:spPr>
            <a:xfrm>
              <a:off x="424437" y="2694773"/>
              <a:ext cx="8680581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ko-KR" altLang="en-US" sz="44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태양에는 없고 지구에는 있습니다</a:t>
              </a:r>
              <a:endParaRPr lang="en-US" altLang="ko-KR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2921AAA-800A-7EF0-E623-085291B17488}"/>
                </a:ext>
              </a:extLst>
            </p:cNvPr>
            <p:cNvSpPr/>
            <p:nvPr/>
          </p:nvSpPr>
          <p:spPr>
            <a:xfrm>
              <a:off x="424436" y="3618103"/>
              <a:ext cx="9809096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ko-KR" altLang="en-US" sz="44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갤럭시에는 없고 아이폰에는 있습니다</a:t>
              </a:r>
              <a:endParaRPr lang="en-US" altLang="ko-KR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E67D5DD-C004-450B-4E68-F0ACC52C898B}"/>
                </a:ext>
              </a:extLst>
            </p:cNvPr>
            <p:cNvSpPr/>
            <p:nvPr/>
          </p:nvSpPr>
          <p:spPr>
            <a:xfrm>
              <a:off x="424436" y="4541433"/>
              <a:ext cx="8116324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ko-KR" altLang="en-US" sz="4400" b="1" cap="none" spc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배에는 없고 오이에는 있습니다</a:t>
              </a:r>
              <a:endParaRPr lang="en-US" altLang="ko-KR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0AD6F0-378E-4418-C3DC-B34A109A4A8A}"/>
                </a:ext>
              </a:extLst>
            </p:cNvPr>
            <p:cNvSpPr/>
            <p:nvPr/>
          </p:nvSpPr>
          <p:spPr>
            <a:xfrm>
              <a:off x="424436" y="5464763"/>
              <a:ext cx="9244838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ko-KR" altLang="en-US" sz="4400" b="1" cap="none" spc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콜라에는 없고 사이다에는 있습니다</a:t>
              </a:r>
              <a:endParaRPr lang="en-US" altLang="ko-KR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3203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C1F3D-396C-85EE-622C-AACF2F48A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7D3146E-A771-3174-42E5-9E95951413C3}"/>
              </a:ext>
            </a:extLst>
          </p:cNvPr>
          <p:cNvGrpSpPr/>
          <p:nvPr/>
        </p:nvGrpSpPr>
        <p:grpSpPr>
          <a:xfrm>
            <a:off x="143742" y="1435101"/>
            <a:ext cx="1884815" cy="400110"/>
            <a:chOff x="143742" y="1435101"/>
            <a:chExt cx="188481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876D57F-63F4-CAAA-D9BF-31C8436004EE}"/>
                </a:ext>
              </a:extLst>
            </p:cNvPr>
            <p:cNvSpPr/>
            <p:nvPr/>
          </p:nvSpPr>
          <p:spPr>
            <a:xfrm>
              <a:off x="801298" y="1435101"/>
              <a:ext cx="12272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AI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의 역사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F8B5B66-73C4-FAFE-D8C2-5656D8E070BF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B88D378F-4485-2A33-3624-D491C531A36A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5763582C-E9EF-26AD-E5BE-84DBE767793B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D0CAEBF1-678F-D6A6-61C4-8B84D0E4E0D1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2E026DB-0229-F764-4C8F-F34FF21D4265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8C9339AD-9E56-431B-BB86-43F8C5729053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B475A277-3F74-0768-516B-F4D82A70E6E2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E47CC758-499D-75A0-CB3B-AC2EB867607A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5C510007-9A22-0F80-139B-9E34B01A16DE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7E6232A-63F1-26B9-9F7A-142971B2DE00}"/>
              </a:ext>
            </a:extLst>
          </p:cNvPr>
          <p:cNvSpPr txBox="1"/>
          <p:nvPr/>
        </p:nvSpPr>
        <p:spPr>
          <a:xfrm>
            <a:off x="1560863" y="564569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인공 지능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8E3B4C3-FB99-D417-7047-E9EB7923CEA4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AB698AB-698A-7B4B-FE2B-0BBEC66E8562}"/>
              </a:ext>
            </a:extLst>
          </p:cNvPr>
          <p:cNvSpPr/>
          <p:nvPr/>
        </p:nvSpPr>
        <p:spPr>
          <a:xfrm>
            <a:off x="143743" y="3136974"/>
            <a:ext cx="868058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태양에는 없고 지구에는 있습니다</a:t>
            </a:r>
            <a:endParaRPr lang="en-US" altLang="ko-KR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51AC621-04DF-2004-0BFE-B4803C2B1835}"/>
              </a:ext>
            </a:extLst>
          </p:cNvPr>
          <p:cNvSpPr/>
          <p:nvPr/>
        </p:nvSpPr>
        <p:spPr>
          <a:xfrm>
            <a:off x="143742" y="4060304"/>
            <a:ext cx="980909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갤럭시에는 없고 아이폰에는 있습니다</a:t>
            </a:r>
            <a:endParaRPr lang="en-US" altLang="ko-KR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35FBEE-4198-0B20-60EF-78D9A86D641F}"/>
              </a:ext>
            </a:extLst>
          </p:cNvPr>
          <p:cNvSpPr/>
          <p:nvPr/>
        </p:nvSpPr>
        <p:spPr>
          <a:xfrm>
            <a:off x="143742" y="4983634"/>
            <a:ext cx="811632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배에는 없고 오이에는 있습니다</a:t>
            </a:r>
            <a:endParaRPr lang="en-US" altLang="ko-KR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C4E3304-21B2-D589-C067-F0ACD013D8F7}"/>
              </a:ext>
            </a:extLst>
          </p:cNvPr>
          <p:cNvSpPr/>
          <p:nvPr/>
        </p:nvSpPr>
        <p:spPr>
          <a:xfrm>
            <a:off x="143742" y="5906964"/>
            <a:ext cx="924483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콜라에는 없고 사이다에는 있습니다</a:t>
            </a:r>
            <a:endParaRPr lang="en-US" altLang="ko-KR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5B7A6AE-F86E-8671-F0CE-C033B56FDA15}"/>
              </a:ext>
            </a:extLst>
          </p:cNvPr>
          <p:cNvSpPr/>
          <p:nvPr/>
        </p:nvSpPr>
        <p:spPr>
          <a:xfrm>
            <a:off x="7395298" y="4501087"/>
            <a:ext cx="3493905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15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숫자</a:t>
            </a:r>
            <a:endParaRPr lang="en-US" altLang="ko-KR" sz="115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67D71C5-36C6-CC32-DADB-2634720DE64C}"/>
              </a:ext>
            </a:extLst>
          </p:cNvPr>
          <p:cNvSpPr/>
          <p:nvPr/>
        </p:nvSpPr>
        <p:spPr>
          <a:xfrm>
            <a:off x="4396111" y="3035999"/>
            <a:ext cx="870438" cy="8835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368582-F250-BFC0-A48C-F18341B441B0}"/>
              </a:ext>
            </a:extLst>
          </p:cNvPr>
          <p:cNvSpPr/>
          <p:nvPr/>
        </p:nvSpPr>
        <p:spPr>
          <a:xfrm>
            <a:off x="5048290" y="4003232"/>
            <a:ext cx="870438" cy="8835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D5EE605-8627-017E-A873-DE7868B4EDD0}"/>
              </a:ext>
            </a:extLst>
          </p:cNvPr>
          <p:cNvSpPr/>
          <p:nvPr/>
        </p:nvSpPr>
        <p:spPr>
          <a:xfrm>
            <a:off x="3370547" y="4875247"/>
            <a:ext cx="1342790" cy="8835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DF58B92-E5AB-6385-6165-F85803CEAAC6}"/>
              </a:ext>
            </a:extLst>
          </p:cNvPr>
          <p:cNvSpPr/>
          <p:nvPr/>
        </p:nvSpPr>
        <p:spPr>
          <a:xfrm>
            <a:off x="3923759" y="5815096"/>
            <a:ext cx="1342790" cy="8835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BD17161-7BA9-7676-2F89-9756693BB8D5}"/>
              </a:ext>
            </a:extLst>
          </p:cNvPr>
          <p:cNvSpPr/>
          <p:nvPr/>
        </p:nvSpPr>
        <p:spPr>
          <a:xfrm>
            <a:off x="5314946" y="2779156"/>
            <a:ext cx="74818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9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AA6E417-9BBC-7CE3-55B6-8F6AF2B7751C}"/>
              </a:ext>
            </a:extLst>
          </p:cNvPr>
          <p:cNvSpPr/>
          <p:nvPr/>
        </p:nvSpPr>
        <p:spPr>
          <a:xfrm>
            <a:off x="5815306" y="3983358"/>
            <a:ext cx="74818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8A92113-BF91-5FED-37D8-C463071F8B62}"/>
              </a:ext>
            </a:extLst>
          </p:cNvPr>
          <p:cNvSpPr/>
          <p:nvPr/>
        </p:nvSpPr>
        <p:spPr>
          <a:xfrm>
            <a:off x="4732172" y="4774731"/>
            <a:ext cx="118655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52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FB396FB-95F8-3318-8485-348D683ACE2F}"/>
              </a:ext>
            </a:extLst>
          </p:cNvPr>
          <p:cNvSpPr/>
          <p:nvPr/>
        </p:nvSpPr>
        <p:spPr>
          <a:xfrm>
            <a:off x="5095758" y="5753075"/>
            <a:ext cx="118655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42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010C5F6-69D7-B485-8F69-D5D320AA13AC}"/>
              </a:ext>
            </a:extLst>
          </p:cNvPr>
          <p:cNvGrpSpPr/>
          <p:nvPr/>
        </p:nvGrpSpPr>
        <p:grpSpPr>
          <a:xfrm>
            <a:off x="424523" y="2221585"/>
            <a:ext cx="10656060" cy="509121"/>
            <a:chOff x="1111503" y="2229097"/>
            <a:chExt cx="10656060" cy="509121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72C11881-2C24-7A4C-DE13-F1B46009389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503" y="2229097"/>
              <a:ext cx="509121" cy="509121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59830D-7BD3-05C3-0EB3-7C4AB3EF8763}"/>
                </a:ext>
              </a:extLst>
            </p:cNvPr>
            <p:cNvSpPr txBox="1"/>
            <p:nvPr/>
          </p:nvSpPr>
          <p:spPr>
            <a:xfrm>
              <a:off x="1698729" y="2236410"/>
              <a:ext cx="10068834" cy="494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+mn-ea"/>
                </a:rPr>
                <a:t>지도 학습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894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1" grpId="0"/>
      <p:bldP spid="32" grpId="0"/>
      <p:bldP spid="33" grpId="0"/>
      <p:bldP spid="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E73EF-95D3-BBEF-17A3-664ACC9E6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1F6E1AA-1113-BEC3-913A-CC1E6DFAA49E}"/>
              </a:ext>
            </a:extLst>
          </p:cNvPr>
          <p:cNvGrpSpPr/>
          <p:nvPr/>
        </p:nvGrpSpPr>
        <p:grpSpPr>
          <a:xfrm>
            <a:off x="143742" y="1435101"/>
            <a:ext cx="1884815" cy="400110"/>
            <a:chOff x="143742" y="1435101"/>
            <a:chExt cx="188481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CA4AB58-40BD-76C9-B7B3-25CD02F01659}"/>
                </a:ext>
              </a:extLst>
            </p:cNvPr>
            <p:cNvSpPr/>
            <p:nvPr/>
          </p:nvSpPr>
          <p:spPr>
            <a:xfrm>
              <a:off x="801298" y="1435101"/>
              <a:ext cx="12272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AI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의 역사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263A706-EEF3-34C0-548A-1334B212275B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6162E6F3-1522-6EB5-6227-5326E466DFEF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EA88768E-1059-5491-7699-BC5F93C530E8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7BB0B225-049C-6C59-6E4F-B6A9D8FC016A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20AC6A4-67AB-CB60-5CA7-431F229460B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B0EA6342-5C05-038C-0DA6-76A9FAC764DA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D5C0ADEC-3768-44F6-59CF-2A7FFF5C678F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515F4CD0-130E-C4E7-0CC0-7F7EFE747F74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B73DBB39-EC10-4FA7-14A6-594DF0070D85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23092F7-8872-C379-F78C-E66579FD4D14}"/>
              </a:ext>
            </a:extLst>
          </p:cNvPr>
          <p:cNvSpPr txBox="1"/>
          <p:nvPr/>
        </p:nvSpPr>
        <p:spPr>
          <a:xfrm>
            <a:off x="1560863" y="564569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인공 지능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5007CF-B962-DDB9-84C3-424835676277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49F06A3-76F5-85D2-FD68-A54D425BAF8B}"/>
              </a:ext>
            </a:extLst>
          </p:cNvPr>
          <p:cNvGrpSpPr/>
          <p:nvPr/>
        </p:nvGrpSpPr>
        <p:grpSpPr>
          <a:xfrm>
            <a:off x="266382" y="2120968"/>
            <a:ext cx="10656060" cy="509121"/>
            <a:chOff x="1111503" y="2229097"/>
            <a:chExt cx="10656060" cy="509121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204E7A5-9AD9-6D34-7937-2A32A0E2EE9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503" y="2229097"/>
              <a:ext cx="509121" cy="50912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DF26FE-60FA-7DE5-4D1B-D33832BF8E03}"/>
                </a:ext>
              </a:extLst>
            </p:cNvPr>
            <p:cNvSpPr txBox="1"/>
            <p:nvPr/>
          </p:nvSpPr>
          <p:spPr>
            <a:xfrm>
              <a:off x="1698729" y="2236410"/>
              <a:ext cx="10068834" cy="494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+mn-ea"/>
                </a:rPr>
                <a:t>비지도 학습</a:t>
              </a:r>
            </a:p>
          </p:txBody>
        </p:sp>
      </p:grpSp>
      <p:sp>
        <p:nvSpPr>
          <p:cNvPr id="25" name="타원 24">
            <a:extLst>
              <a:ext uri="{FF2B5EF4-FFF2-40B4-BE49-F238E27FC236}">
                <a16:creationId xmlns:a16="http://schemas.microsoft.com/office/drawing/2014/main" id="{53006A3D-456E-54C6-1495-FAD0316898E4}"/>
              </a:ext>
            </a:extLst>
          </p:cNvPr>
          <p:cNvSpPr/>
          <p:nvPr/>
        </p:nvSpPr>
        <p:spPr>
          <a:xfrm>
            <a:off x="1250918" y="3953451"/>
            <a:ext cx="401407" cy="3956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D26A325-63F5-23DD-B8EF-80BAE66DE1D8}"/>
              </a:ext>
            </a:extLst>
          </p:cNvPr>
          <p:cNvSpPr/>
          <p:nvPr/>
        </p:nvSpPr>
        <p:spPr>
          <a:xfrm>
            <a:off x="1804725" y="3962243"/>
            <a:ext cx="401407" cy="3956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041C8D2A-2981-F747-67E4-E957FCF80BB2}"/>
              </a:ext>
            </a:extLst>
          </p:cNvPr>
          <p:cNvSpPr/>
          <p:nvPr/>
        </p:nvSpPr>
        <p:spPr>
          <a:xfrm>
            <a:off x="2757220" y="3962243"/>
            <a:ext cx="401407" cy="3956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EEA4A43-263C-1A33-7998-B180DC227240}"/>
              </a:ext>
            </a:extLst>
          </p:cNvPr>
          <p:cNvSpPr/>
          <p:nvPr/>
        </p:nvSpPr>
        <p:spPr>
          <a:xfrm>
            <a:off x="3311027" y="3971035"/>
            <a:ext cx="401407" cy="3956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E7D38C0-0D3C-181B-4003-986C542E425D}"/>
              </a:ext>
            </a:extLst>
          </p:cNvPr>
          <p:cNvSpPr/>
          <p:nvPr/>
        </p:nvSpPr>
        <p:spPr>
          <a:xfrm>
            <a:off x="3830433" y="3953451"/>
            <a:ext cx="401407" cy="3956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AA9CDCDB-754A-12A6-5660-388F681CFCCB}"/>
              </a:ext>
            </a:extLst>
          </p:cNvPr>
          <p:cNvSpPr/>
          <p:nvPr/>
        </p:nvSpPr>
        <p:spPr>
          <a:xfrm>
            <a:off x="1250918" y="4779927"/>
            <a:ext cx="401407" cy="39565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EE6F68DE-50B7-4289-1DDA-3938EE6B943C}"/>
              </a:ext>
            </a:extLst>
          </p:cNvPr>
          <p:cNvSpPr/>
          <p:nvPr/>
        </p:nvSpPr>
        <p:spPr>
          <a:xfrm>
            <a:off x="1815593" y="4779927"/>
            <a:ext cx="401407" cy="39565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5A30614C-2942-2110-A172-0D3B5BB3C4AD}"/>
              </a:ext>
            </a:extLst>
          </p:cNvPr>
          <p:cNvSpPr/>
          <p:nvPr/>
        </p:nvSpPr>
        <p:spPr>
          <a:xfrm>
            <a:off x="2728963" y="4771091"/>
            <a:ext cx="401407" cy="39565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C7A2EA11-654D-9786-FF27-FA9ACC439EE7}"/>
              </a:ext>
            </a:extLst>
          </p:cNvPr>
          <p:cNvSpPr/>
          <p:nvPr/>
        </p:nvSpPr>
        <p:spPr>
          <a:xfrm>
            <a:off x="3293638" y="4771091"/>
            <a:ext cx="401407" cy="39565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F7537170-3116-AF73-5227-92712681CCFC}"/>
              </a:ext>
            </a:extLst>
          </p:cNvPr>
          <p:cNvSpPr/>
          <p:nvPr/>
        </p:nvSpPr>
        <p:spPr>
          <a:xfrm>
            <a:off x="3860792" y="4779927"/>
            <a:ext cx="401407" cy="39565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86D8F39-564F-FBF4-34FB-BA9057729A40}"/>
              </a:ext>
            </a:extLst>
          </p:cNvPr>
          <p:cNvSpPr/>
          <p:nvPr/>
        </p:nvSpPr>
        <p:spPr>
          <a:xfrm>
            <a:off x="5364909" y="3775299"/>
            <a:ext cx="5398584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군집</a:t>
            </a:r>
            <a:endParaRPr lang="en-US" altLang="ko-KR" sz="4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ko-KR" altLang="en-US" sz="4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데이터의 그룹화</a:t>
            </a:r>
            <a:endParaRPr lang="en-US" altLang="ko-KR" sz="4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40D8221-3AF0-0A64-5FD8-C9F01BD912A0}"/>
              </a:ext>
            </a:extLst>
          </p:cNvPr>
          <p:cNvSpPr/>
          <p:nvPr/>
        </p:nvSpPr>
        <p:spPr>
          <a:xfrm>
            <a:off x="953485" y="3576860"/>
            <a:ext cx="1539721" cy="204860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7BC3325D-6C87-DEC9-8D0F-0E191CDFFE2E}"/>
              </a:ext>
            </a:extLst>
          </p:cNvPr>
          <p:cNvSpPr/>
          <p:nvPr/>
        </p:nvSpPr>
        <p:spPr>
          <a:xfrm>
            <a:off x="2561128" y="3576859"/>
            <a:ext cx="1902233" cy="204860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C07853A-C9E5-15E7-0545-49CC7A46EE79}"/>
              </a:ext>
            </a:extLst>
          </p:cNvPr>
          <p:cNvSpPr/>
          <p:nvPr/>
        </p:nvSpPr>
        <p:spPr>
          <a:xfrm>
            <a:off x="853608" y="3705700"/>
            <a:ext cx="3627161" cy="79287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3F65A0B9-4851-4CCC-470D-54F1E344403C}"/>
              </a:ext>
            </a:extLst>
          </p:cNvPr>
          <p:cNvSpPr/>
          <p:nvPr/>
        </p:nvSpPr>
        <p:spPr>
          <a:xfrm>
            <a:off x="886508" y="4623231"/>
            <a:ext cx="3627161" cy="79287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23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 animBg="1"/>
      <p:bldP spid="46" grpId="0" animBg="1"/>
      <p:bldP spid="47" grpId="0" animBg="1"/>
      <p:bldP spid="4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654BB-EB17-7A70-1680-655D258EC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8206DAF-CDD7-9D00-CCFD-1F7A43A30607}"/>
              </a:ext>
            </a:extLst>
          </p:cNvPr>
          <p:cNvGrpSpPr/>
          <p:nvPr/>
        </p:nvGrpSpPr>
        <p:grpSpPr>
          <a:xfrm>
            <a:off x="143742" y="1435101"/>
            <a:ext cx="1884815" cy="400110"/>
            <a:chOff x="143742" y="1435101"/>
            <a:chExt cx="188481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DAAA565-D58F-8696-95B2-DE2AB2FBB378}"/>
                </a:ext>
              </a:extLst>
            </p:cNvPr>
            <p:cNvSpPr/>
            <p:nvPr/>
          </p:nvSpPr>
          <p:spPr>
            <a:xfrm>
              <a:off x="801298" y="1435101"/>
              <a:ext cx="12272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AI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의 역사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9B3F4FB-95E4-55D9-DDFE-110C9F29D05F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BA2BD518-8044-2F3D-CF30-3F3F1E708AA6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82C1673D-8ADF-8B1F-AF6A-320923CF13F6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BCFF5E28-B21A-42C9-4702-E24DAF2E267F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62D071-9D74-5ABF-7BFF-3D66D066C8AE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3B9D7951-CE5F-3B18-0C3C-298DCD04CBCF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02EFB28F-A1BD-D545-E028-30A0037B1E14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3740B3EA-FD6E-A50C-4AB6-C2499380B72A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1BB767C7-E8CA-604C-26CE-59F8E070B8EE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DD043F8-B2F9-06A0-6BE9-6E8C579856DD}"/>
              </a:ext>
            </a:extLst>
          </p:cNvPr>
          <p:cNvSpPr txBox="1"/>
          <p:nvPr/>
        </p:nvSpPr>
        <p:spPr>
          <a:xfrm>
            <a:off x="1560863" y="564569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인공 지능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0D43A7-A07F-258B-A006-DE60BA6B15B6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3D297D-1C33-0374-9196-C46A04736CDD}"/>
              </a:ext>
            </a:extLst>
          </p:cNvPr>
          <p:cNvGrpSpPr/>
          <p:nvPr/>
        </p:nvGrpSpPr>
        <p:grpSpPr>
          <a:xfrm>
            <a:off x="266382" y="2157049"/>
            <a:ext cx="10656060" cy="509121"/>
            <a:chOff x="1111503" y="2229097"/>
            <a:chExt cx="10656060" cy="50912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11B3A58-6A83-8E7C-FFF8-CC5F71292BC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503" y="2229097"/>
              <a:ext cx="509121" cy="50912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07418D9-8050-FCC0-3638-D4037EC235E0}"/>
                </a:ext>
              </a:extLst>
            </p:cNvPr>
            <p:cNvSpPr txBox="1"/>
            <p:nvPr/>
          </p:nvSpPr>
          <p:spPr>
            <a:xfrm>
              <a:off x="1698729" y="2236410"/>
              <a:ext cx="10068834" cy="494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+mn-ea"/>
                </a:rPr>
                <a:t>강화 학습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5FB2A0D-D111-135D-16B7-82DB25764758}"/>
              </a:ext>
            </a:extLst>
          </p:cNvPr>
          <p:cNvGrpSpPr/>
          <p:nvPr/>
        </p:nvGrpSpPr>
        <p:grpSpPr>
          <a:xfrm>
            <a:off x="946009" y="2911831"/>
            <a:ext cx="9296805" cy="3747175"/>
            <a:chOff x="1215118" y="1903071"/>
            <a:chExt cx="9296805" cy="374717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AFD571F-F1E4-66D1-3D4D-0C6F2F251215}"/>
                </a:ext>
              </a:extLst>
            </p:cNvPr>
            <p:cNvSpPr/>
            <p:nvPr/>
          </p:nvSpPr>
          <p:spPr>
            <a:xfrm>
              <a:off x="3706356" y="2318733"/>
              <a:ext cx="389080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5400" b="0" cap="none" spc="0" dirty="0">
                  <a:ln w="0"/>
                  <a:solidFill>
                    <a:srgbClr val="DB838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행동 </a:t>
              </a:r>
              <a:r>
                <a:rPr lang="ko-KR" altLang="en-US" sz="5400" dirty="0">
                  <a:ln w="0"/>
                  <a:solidFill>
                    <a:srgbClr val="DB838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맞추기</a:t>
              </a:r>
              <a:endParaRPr lang="en-US" altLang="ko-KR" sz="5400" b="0" cap="none" spc="0" dirty="0">
                <a:ln w="0"/>
                <a:solidFill>
                  <a:srgbClr val="DB838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18" name="그림 17" descr="그리기이(가) 표시된 사진&#10;&#10;자동 생성된 설명">
              <a:extLst>
                <a:ext uri="{FF2B5EF4-FFF2-40B4-BE49-F238E27FC236}">
                  <a16:creationId xmlns:a16="http://schemas.microsoft.com/office/drawing/2014/main" id="{4717DF22-E3FD-E0DB-203C-AC252EEB0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5118" y="2412106"/>
              <a:ext cx="2491238" cy="2491238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D71F2A6-EF15-B77D-E887-933F68F9E9B1}"/>
                </a:ext>
              </a:extLst>
            </p:cNvPr>
            <p:cNvSpPr/>
            <p:nvPr/>
          </p:nvSpPr>
          <p:spPr>
            <a:xfrm>
              <a:off x="3929893" y="3430075"/>
              <a:ext cx="3443735" cy="187948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10</a:t>
              </a:r>
              <a:r>
                <a:rPr lang="ko-KR" altLang="en-US" sz="200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초 간격으로 특정 행동을 </a:t>
              </a:r>
              <a:endParaRPr lang="en-US" altLang="ko-KR" sz="200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했는지 안 했는지</a:t>
              </a:r>
              <a:r>
                <a:rPr lang="en-US" altLang="ko-KR" sz="200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</a:t>
              </a:r>
              <a:r>
                <a:rPr lang="ko-KR" altLang="en-US" sz="20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알려줌</a:t>
              </a:r>
              <a:endParaRPr lang="en-US" altLang="ko-KR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어떤 행동인지 찾기</a:t>
              </a:r>
              <a:endParaRPr lang="en-US" altLang="ko-KR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17472031-7013-AF92-276D-71A493EDAD40}"/>
                </a:ext>
              </a:extLst>
            </p:cNvPr>
            <p:cNvGrpSpPr/>
            <p:nvPr/>
          </p:nvGrpSpPr>
          <p:grpSpPr>
            <a:xfrm>
              <a:off x="7812270" y="1903071"/>
              <a:ext cx="2699653" cy="3747175"/>
              <a:chOff x="8270203" y="2142937"/>
              <a:chExt cx="2699653" cy="3747175"/>
            </a:xfrm>
          </p:grpSpPr>
          <p:graphicFrame>
            <p:nvGraphicFramePr>
              <p:cNvPr id="22" name="개체 21">
                <a:extLst>
                  <a:ext uri="{FF2B5EF4-FFF2-40B4-BE49-F238E27FC236}">
                    <a16:creationId xmlns:a16="http://schemas.microsoft.com/office/drawing/2014/main" id="{31EF9124-08C2-0CE0-2C83-19A6508474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6023862"/>
                  </p:ext>
                </p:extLst>
              </p:nvPr>
            </p:nvGraphicFramePr>
            <p:xfrm>
              <a:off x="8270203" y="2148732"/>
              <a:ext cx="1290731" cy="174885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비트맵 이미지" r:id="rId4" imgW="3650040" imgH="4945320" progId="Paint.Picture">
                      <p:embed/>
                    </p:oleObj>
                  </mc:Choice>
                  <mc:Fallback>
                    <p:oleObj name="비트맵 이미지" r:id="rId4" imgW="3650040" imgH="4945320" progId="Paint.Picture">
                      <p:embed/>
                      <p:pic>
                        <p:nvPicPr>
                          <p:cNvPr id="17" name="개체 16">
                            <a:extLst>
                              <a:ext uri="{FF2B5EF4-FFF2-40B4-BE49-F238E27FC236}">
                                <a16:creationId xmlns:a16="http://schemas.microsoft.com/office/drawing/2014/main" id="{47101AB6-D6F8-4119-8803-E52A20665D23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8270203" y="2148732"/>
                            <a:ext cx="1290731" cy="174885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1" name="개체 30">
                <a:extLst>
                  <a:ext uri="{FF2B5EF4-FFF2-40B4-BE49-F238E27FC236}">
                    <a16:creationId xmlns:a16="http://schemas.microsoft.com/office/drawing/2014/main" id="{A066B343-AA98-2524-8E26-646AB5CECE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81028878"/>
                  </p:ext>
                </p:extLst>
              </p:nvPr>
            </p:nvGraphicFramePr>
            <p:xfrm>
              <a:off x="9679125" y="2142937"/>
              <a:ext cx="1290731" cy="175465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비트맵 이미지" r:id="rId6" imgW="2187000" imgH="4320720" progId="Paint.Picture">
                      <p:embed/>
                    </p:oleObj>
                  </mc:Choice>
                  <mc:Fallback>
                    <p:oleObj name="비트맵 이미지" r:id="rId6" imgW="2187000" imgH="4320720" progId="Paint.Picture">
                      <p:embed/>
                      <p:pic>
                        <p:nvPicPr>
                          <p:cNvPr id="18" name="개체 17">
                            <a:extLst>
                              <a:ext uri="{FF2B5EF4-FFF2-40B4-BE49-F238E27FC236}">
                                <a16:creationId xmlns:a16="http://schemas.microsoft.com/office/drawing/2014/main" id="{D464B70D-9CD8-4A8E-B1C2-D70F399532CA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9679125" y="2142937"/>
                            <a:ext cx="1290731" cy="1754654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2" name="개체 31">
                <a:extLst>
                  <a:ext uri="{FF2B5EF4-FFF2-40B4-BE49-F238E27FC236}">
                    <a16:creationId xmlns:a16="http://schemas.microsoft.com/office/drawing/2014/main" id="{F69DB27D-CEA1-A739-4AA0-ACEEDBC765B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82481545"/>
                  </p:ext>
                </p:extLst>
              </p:nvPr>
            </p:nvGraphicFramePr>
            <p:xfrm>
              <a:off x="8283209" y="4019748"/>
              <a:ext cx="2686647" cy="187036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비트맵 이미지" r:id="rId8" imgW="4000680" imgH="3665160" progId="Paint.Picture">
                      <p:embed/>
                    </p:oleObj>
                  </mc:Choice>
                  <mc:Fallback>
                    <p:oleObj name="비트맵 이미지" r:id="rId8" imgW="4000680" imgH="3665160" progId="Paint.Picture">
                      <p:embed/>
                      <p:pic>
                        <p:nvPicPr>
                          <p:cNvPr id="19" name="개체 18">
                            <a:extLst>
                              <a:ext uri="{FF2B5EF4-FFF2-40B4-BE49-F238E27FC236}">
                                <a16:creationId xmlns:a16="http://schemas.microsoft.com/office/drawing/2014/main" id="{1CD09608-46DB-4A11-B1D4-2608CC16144E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8283209" y="4019748"/>
                            <a:ext cx="2686647" cy="1870364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  <p:extLst>
      <p:ext uri="{BB962C8B-B14F-4D97-AF65-F5344CB8AC3E}">
        <p14:creationId xmlns:p14="http://schemas.microsoft.com/office/powerpoint/2010/main" val="1119269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7E881-D422-859D-BD6D-05B74D3F2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D5CBF3F-D68D-C4CD-81F9-57F3601CAB2C}"/>
              </a:ext>
            </a:extLst>
          </p:cNvPr>
          <p:cNvGrpSpPr/>
          <p:nvPr/>
        </p:nvGrpSpPr>
        <p:grpSpPr>
          <a:xfrm>
            <a:off x="143742" y="1435101"/>
            <a:ext cx="1884815" cy="400110"/>
            <a:chOff x="143742" y="1435101"/>
            <a:chExt cx="188481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16EB697-2FC0-37D5-F53C-9540674A8C87}"/>
                </a:ext>
              </a:extLst>
            </p:cNvPr>
            <p:cNvSpPr/>
            <p:nvPr/>
          </p:nvSpPr>
          <p:spPr>
            <a:xfrm>
              <a:off x="801298" y="1435101"/>
              <a:ext cx="12272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AI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의 역사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AF29311-8B8F-FAA9-9F3A-6F66BD3E2884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37B104A-33B5-5EA7-D135-9C1BEE02A663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36C6EA36-13FD-9312-0B37-737AD9E04F0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5DA1E2FB-D568-D2A2-0721-40FD3AB933A0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7FC5FEE-2467-F95A-5300-78A9F99938EE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E2699097-5195-66D0-D39A-816BABB3CA0A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46FA7C5D-9B7E-9691-199F-EBF90B9950AF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C7BA272D-D424-8F1A-7580-49038656B492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520172C4-E970-7D58-425F-609278D02ACE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E539FB43-BF6B-7200-E60A-89119252A587}"/>
              </a:ext>
            </a:extLst>
          </p:cNvPr>
          <p:cNvSpPr txBox="1"/>
          <p:nvPr/>
        </p:nvSpPr>
        <p:spPr>
          <a:xfrm>
            <a:off x="1560863" y="564569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인공 지능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1F3DD9-E8CA-C93C-0DE0-79CB377C13DF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3BE7E36-AD14-BEAF-863D-96014AC9D441}"/>
              </a:ext>
            </a:extLst>
          </p:cNvPr>
          <p:cNvGrpSpPr/>
          <p:nvPr/>
        </p:nvGrpSpPr>
        <p:grpSpPr>
          <a:xfrm>
            <a:off x="266382" y="2157049"/>
            <a:ext cx="10656060" cy="509121"/>
            <a:chOff x="1111503" y="2229097"/>
            <a:chExt cx="10656060" cy="50912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FBD6E45-527A-38BC-A2E0-FF375A6B8B4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503" y="2229097"/>
              <a:ext cx="509121" cy="50912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755BBB-B204-5A6B-E68D-54FB31803C26}"/>
                </a:ext>
              </a:extLst>
            </p:cNvPr>
            <p:cNvSpPr txBox="1"/>
            <p:nvPr/>
          </p:nvSpPr>
          <p:spPr>
            <a:xfrm>
              <a:off x="1698729" y="2236410"/>
              <a:ext cx="10068834" cy="494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+mn-ea"/>
                </a:rPr>
                <a:t>강화 학습</a:t>
              </a: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F3D49AD-77BE-990E-4C7D-81AFF77E1B46}"/>
              </a:ext>
            </a:extLst>
          </p:cNvPr>
          <p:cNvSpPr/>
          <p:nvPr/>
        </p:nvSpPr>
        <p:spPr>
          <a:xfrm>
            <a:off x="3999452" y="2988007"/>
            <a:ext cx="3777145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3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박수</a:t>
            </a:r>
            <a:endParaRPr lang="en-US" altLang="ko-KR" sz="13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2242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D1A18-BCB7-4DD3-9963-816D7D061FF9}"/>
              </a:ext>
            </a:extLst>
          </p:cNvPr>
          <p:cNvSpPr txBox="1"/>
          <p:nvPr/>
        </p:nvSpPr>
        <p:spPr>
          <a:xfrm>
            <a:off x="3342491" y="3067447"/>
            <a:ext cx="37721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  <a:t>산업 혁명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91DBD1-C256-4285-81CC-AFAE8F6BC7F6}"/>
              </a:ext>
            </a:extLst>
          </p:cNvPr>
          <p:cNvSpPr txBox="1"/>
          <p:nvPr/>
        </p:nvSpPr>
        <p:spPr>
          <a:xfrm>
            <a:off x="2014136" y="2921039"/>
            <a:ext cx="7312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0</a:t>
            </a:r>
            <a:endParaRPr lang="ko-KR" altLang="en-US" sz="8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FEDF70-8898-42BE-9C24-9A1D51F3799D}"/>
              </a:ext>
            </a:extLst>
          </p:cNvPr>
          <p:cNvSpPr txBox="1"/>
          <p:nvPr/>
        </p:nvSpPr>
        <p:spPr>
          <a:xfrm>
            <a:off x="1716522" y="2381289"/>
            <a:ext cx="132651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DA8F2"/>
                </a:solidFill>
                <a:latin typeface="+mj-ea"/>
                <a:ea typeface="+mj-ea"/>
                <a:cs typeface="Times New Roman" panose="02020603050405020304" pitchFamily="18" charset="0"/>
              </a:rPr>
              <a:t>C</a:t>
            </a:r>
            <a:r>
              <a:rPr lang="en-US" altLang="ko-KR" sz="25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hapter</a:t>
            </a:r>
            <a:endParaRPr lang="ko-KR" altLang="en-US" sz="25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9628C-5513-448E-9557-B605A189332D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1764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884815" cy="400110"/>
            <a:chOff x="143742" y="1435101"/>
            <a:chExt cx="188481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2272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AI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의 역사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인공 지능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93060C-785D-49E9-AABB-D0C25913C935}"/>
              </a:ext>
            </a:extLst>
          </p:cNvPr>
          <p:cNvSpPr txBox="1"/>
          <p:nvPr/>
        </p:nvSpPr>
        <p:spPr>
          <a:xfrm>
            <a:off x="737837" y="1923991"/>
            <a:ext cx="2581439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알고리즘 예시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3B6D831-6711-4BDC-B276-7AFCD99E8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33" y="2522739"/>
            <a:ext cx="3048000" cy="23241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2F1ECFB-F19B-461E-8E96-0409DFB6E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3" y="4859916"/>
            <a:ext cx="3048000" cy="23050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9E927A1-E131-4A75-827E-D4C8E408451C}"/>
              </a:ext>
            </a:extLst>
          </p:cNvPr>
          <p:cNvSpPr txBox="1"/>
          <p:nvPr/>
        </p:nvSpPr>
        <p:spPr>
          <a:xfrm>
            <a:off x="4198957" y="2522739"/>
            <a:ext cx="6004916" cy="3711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dirty="0"/>
              <a:t>선형 회귀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종속 변수 </a:t>
            </a:r>
            <a:r>
              <a:rPr lang="en-US" altLang="ko-KR" dirty="0"/>
              <a:t>Y</a:t>
            </a:r>
            <a:r>
              <a:rPr lang="ko-KR" altLang="en-US" dirty="0"/>
              <a:t>와 한 개 이상의 독립변수 </a:t>
            </a:r>
            <a:r>
              <a:rPr lang="en-US" altLang="ko-KR" dirty="0"/>
              <a:t>X</a:t>
            </a:r>
            <a:r>
              <a:rPr lang="ko-KR" altLang="en-US" dirty="0"/>
              <a:t>와 상관 관계를 모델링 하는 기법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독립변수 </a:t>
            </a:r>
            <a:r>
              <a:rPr lang="en-US" altLang="ko-KR" dirty="0"/>
              <a:t>X</a:t>
            </a:r>
            <a:r>
              <a:rPr lang="ko-KR" altLang="en-US" dirty="0"/>
              <a:t>가 </a:t>
            </a:r>
            <a:r>
              <a:rPr lang="en-US" altLang="ko-KR" dirty="0"/>
              <a:t>2</a:t>
            </a:r>
            <a:r>
              <a:rPr lang="ko-KR" altLang="en-US" dirty="0"/>
              <a:t>개 이상일 경우 </a:t>
            </a:r>
            <a:r>
              <a:rPr lang="ko-KR" altLang="en-US" b="1" dirty="0"/>
              <a:t>다중 선형 회귀</a:t>
            </a:r>
            <a:endParaRPr lang="en-US" altLang="ko-KR" b="1" dirty="0"/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r>
              <a:rPr lang="ko-KR" altLang="en-US" dirty="0"/>
              <a:t>로지스틱 회귀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독립 변수의 선형 결합을 이용해 예측하는 기법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일반 선형회귀와 유사 하지만 종속 변수의 값이 이항형 또는 다항형으로 됨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7CF7D5-865D-4CFE-9408-1FCD438DF8AB}"/>
              </a:ext>
            </a:extLst>
          </p:cNvPr>
          <p:cNvSpPr txBox="1"/>
          <p:nvPr/>
        </p:nvSpPr>
        <p:spPr>
          <a:xfrm>
            <a:off x="10239375" y="7019925"/>
            <a:ext cx="43794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6799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884815" cy="400110"/>
            <a:chOff x="143742" y="1435101"/>
            <a:chExt cx="188481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2272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AI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의 역사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인공 지능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93060C-785D-49E9-AABB-D0C25913C935}"/>
              </a:ext>
            </a:extLst>
          </p:cNvPr>
          <p:cNvSpPr txBox="1"/>
          <p:nvPr/>
        </p:nvSpPr>
        <p:spPr>
          <a:xfrm>
            <a:off x="737837" y="1923991"/>
            <a:ext cx="2581439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알고리즘 예시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E927A1-E131-4A75-827E-D4C8E408451C}"/>
              </a:ext>
            </a:extLst>
          </p:cNvPr>
          <p:cNvSpPr txBox="1"/>
          <p:nvPr/>
        </p:nvSpPr>
        <p:spPr>
          <a:xfrm>
            <a:off x="4790210" y="2694979"/>
            <a:ext cx="5797695" cy="341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선형 </a:t>
            </a:r>
            <a:r>
              <a:rPr lang="en-US" altLang="ko-KR" dirty="0"/>
              <a:t>SVM </a:t>
            </a:r>
            <a:r>
              <a:rPr lang="ko-KR" altLang="en-US" dirty="0"/>
              <a:t>및 커널 </a:t>
            </a:r>
            <a:r>
              <a:rPr lang="en-US" altLang="ko-KR" dirty="0"/>
              <a:t>SVM</a:t>
            </a:r>
            <a:br>
              <a:rPr lang="en-US" altLang="ko-KR" dirty="0"/>
            </a:br>
            <a:r>
              <a:rPr lang="en-US" altLang="ko-KR" dirty="0"/>
              <a:t>      - SVM(support </a:t>
            </a:r>
            <a:r>
              <a:rPr lang="en-US" altLang="ko-KR" dirty="0" err="1"/>
              <a:t>vecteo</a:t>
            </a:r>
            <a:r>
              <a:rPr lang="en-US" altLang="ko-KR" dirty="0"/>
              <a:t> machine) </a:t>
            </a:r>
            <a:r>
              <a:rPr lang="ko-KR" altLang="en-US" dirty="0"/>
              <a:t>패턴 인식</a:t>
            </a:r>
            <a:r>
              <a:rPr lang="en-US" altLang="ko-KR" dirty="0"/>
              <a:t>, </a:t>
            </a:r>
            <a:r>
              <a:rPr lang="ko-KR" altLang="en-US" dirty="0"/>
              <a:t>자료 </a:t>
            </a:r>
            <a:br>
              <a:rPr lang="en-US" altLang="ko-KR" dirty="0"/>
            </a:br>
            <a:r>
              <a:rPr lang="en-US" altLang="ko-KR" dirty="0"/>
              <a:t>        </a:t>
            </a:r>
            <a:r>
              <a:rPr lang="ko-KR" altLang="en-US" dirty="0"/>
              <a:t>분석을 위한 지도 학습 모델</a:t>
            </a:r>
            <a:endParaRPr lang="en-US" altLang="ko-KR" dirty="0"/>
          </a:p>
          <a:p>
            <a:r>
              <a:rPr lang="en-US" altLang="ko-KR" dirty="0"/>
              <a:t>      - </a:t>
            </a:r>
            <a:r>
              <a:rPr lang="ko-KR" altLang="en-US" dirty="0"/>
              <a:t>두개 이상의 데이터 분류를 위한 기준 선을 </a:t>
            </a:r>
            <a:endParaRPr lang="en-US" altLang="ko-KR" dirty="0"/>
          </a:p>
          <a:p>
            <a:r>
              <a:rPr lang="en-US" altLang="ko-KR" dirty="0"/>
              <a:t>         </a:t>
            </a:r>
            <a:r>
              <a:rPr lang="ko-KR" altLang="en-US" dirty="0"/>
              <a:t>정의하는 모델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   - </a:t>
            </a:r>
            <a:r>
              <a:rPr lang="ko-KR" altLang="en-US" dirty="0"/>
              <a:t>선형 </a:t>
            </a:r>
            <a:r>
              <a:rPr lang="en-US" altLang="ko-KR" dirty="0"/>
              <a:t>SVM(1</a:t>
            </a:r>
            <a:r>
              <a:rPr lang="ko-KR" altLang="en-US" dirty="0"/>
              <a:t>개의 직선으로 구분이 가능한 모델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     - </a:t>
            </a:r>
            <a:r>
              <a:rPr lang="ko-KR" altLang="en-US" dirty="0"/>
              <a:t>커널 </a:t>
            </a:r>
            <a:r>
              <a:rPr lang="en-US" altLang="ko-KR" dirty="0"/>
              <a:t>SVM(</a:t>
            </a:r>
            <a:r>
              <a:rPr lang="ko-KR" altLang="en-US" dirty="0"/>
              <a:t>선으로</a:t>
            </a:r>
            <a:r>
              <a:rPr lang="en-US" altLang="ko-KR" dirty="0"/>
              <a:t> </a:t>
            </a:r>
            <a:r>
              <a:rPr lang="ko-KR" altLang="en-US" dirty="0"/>
              <a:t>해결 되지 않은 데이터 모음을</a:t>
            </a:r>
            <a:endParaRPr lang="en-US" altLang="ko-KR" dirty="0"/>
          </a:p>
          <a:p>
            <a:r>
              <a:rPr lang="en-US" altLang="ko-KR" dirty="0"/>
              <a:t>       </a:t>
            </a:r>
            <a:r>
              <a:rPr lang="ko-KR" altLang="en-US" dirty="0"/>
              <a:t> 높은 차원으로 이동 시켜 공간을 분류 할 수 </a:t>
            </a:r>
            <a:r>
              <a:rPr lang="ko-KR" altLang="en-US" dirty="0" err="1"/>
              <a:t>있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ko-KR" altLang="en-US" dirty="0"/>
              <a:t>는 모델</a:t>
            </a:r>
            <a:r>
              <a:rPr lang="en-US" altLang="ko-KR" dirty="0"/>
              <a:t>)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62A81DD-BA7A-405A-A5E8-F53658903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82" y="2609858"/>
            <a:ext cx="4558690" cy="23145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F22EC83-2453-4567-B69E-F2C51C900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22" y="5216346"/>
            <a:ext cx="4401187" cy="20345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9D91982-7C6B-44BB-8B9C-8E30D5448F89}"/>
              </a:ext>
            </a:extLst>
          </p:cNvPr>
          <p:cNvSpPr txBox="1"/>
          <p:nvPr/>
        </p:nvSpPr>
        <p:spPr>
          <a:xfrm>
            <a:off x="10239375" y="7019925"/>
            <a:ext cx="43794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9940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884815" cy="400110"/>
            <a:chOff x="143742" y="1435101"/>
            <a:chExt cx="188481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2272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AI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의 역사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인공 지능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93060C-785D-49E9-AABB-D0C25913C935}"/>
              </a:ext>
            </a:extLst>
          </p:cNvPr>
          <p:cNvSpPr txBox="1"/>
          <p:nvPr/>
        </p:nvSpPr>
        <p:spPr>
          <a:xfrm>
            <a:off x="737837" y="1923991"/>
            <a:ext cx="2581439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알고리즘 예시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E927A1-E131-4A75-827E-D4C8E408451C}"/>
              </a:ext>
            </a:extLst>
          </p:cNvPr>
          <p:cNvSpPr txBox="1"/>
          <p:nvPr/>
        </p:nvSpPr>
        <p:spPr>
          <a:xfrm>
            <a:off x="4790210" y="2694979"/>
            <a:ext cx="5797695" cy="99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트리와 앙상블 트리</a:t>
            </a:r>
            <a:endParaRPr lang="en-US" altLang="ko-KR" dirty="0"/>
          </a:p>
          <a:p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의사 결정 트리 알고리즘</a:t>
            </a:r>
            <a:r>
              <a:rPr lang="en-US" altLang="ko-KR" dirty="0"/>
              <a:t>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E185444-35F3-4C54-8423-5050E6617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71" y="2522739"/>
            <a:ext cx="4251339" cy="464656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EE8E431-0C5E-46E0-841A-8BDB35EFEDDC}"/>
              </a:ext>
            </a:extLst>
          </p:cNvPr>
          <p:cNvSpPr txBox="1"/>
          <p:nvPr/>
        </p:nvSpPr>
        <p:spPr>
          <a:xfrm>
            <a:off x="10239375" y="7019925"/>
            <a:ext cx="43794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4752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D1A18-BCB7-4DD3-9963-816D7D061FF9}"/>
              </a:ext>
            </a:extLst>
          </p:cNvPr>
          <p:cNvSpPr txBox="1"/>
          <p:nvPr/>
        </p:nvSpPr>
        <p:spPr>
          <a:xfrm>
            <a:off x="3342491" y="3067447"/>
            <a:ext cx="56268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  <a:t>AI </a:t>
            </a:r>
            <a:r>
              <a:rPr lang="ko-KR" altLang="en-US" sz="6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  <a:t>플랫폼 실습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91DBD1-C256-4285-81CC-AFAE8F6BC7F6}"/>
              </a:ext>
            </a:extLst>
          </p:cNvPr>
          <p:cNvSpPr txBox="1"/>
          <p:nvPr/>
        </p:nvSpPr>
        <p:spPr>
          <a:xfrm>
            <a:off x="2014136" y="2921039"/>
            <a:ext cx="7312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2</a:t>
            </a:r>
            <a:endParaRPr lang="ko-KR" altLang="en-US" sz="8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FEDF70-8898-42BE-9C24-9A1D51F3799D}"/>
              </a:ext>
            </a:extLst>
          </p:cNvPr>
          <p:cNvSpPr txBox="1"/>
          <p:nvPr/>
        </p:nvSpPr>
        <p:spPr>
          <a:xfrm>
            <a:off x="1716522" y="2381289"/>
            <a:ext cx="132651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DA8F2"/>
                </a:solidFill>
                <a:latin typeface="+mj-ea"/>
                <a:ea typeface="+mj-ea"/>
                <a:cs typeface="Times New Roman" panose="02020603050405020304" pitchFamily="18" charset="0"/>
              </a:rPr>
              <a:t>C</a:t>
            </a:r>
            <a:r>
              <a:rPr lang="en-US" altLang="ko-KR" sz="25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hapter</a:t>
            </a:r>
            <a:endParaRPr lang="ko-KR" altLang="en-US" sz="25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9628C-5513-448E-9557-B605A189332D}"/>
              </a:ext>
            </a:extLst>
          </p:cNvPr>
          <p:cNvSpPr txBox="1"/>
          <p:nvPr/>
        </p:nvSpPr>
        <p:spPr>
          <a:xfrm>
            <a:off x="10239375" y="7019925"/>
            <a:ext cx="43794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7101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884815" cy="400110"/>
            <a:chOff x="143742" y="1435101"/>
            <a:chExt cx="188481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2272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AI 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플랫폼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AI 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플랫폼 실습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2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A5F4D2F-8593-4F74-917D-5B0E03E6644B}"/>
              </a:ext>
            </a:extLst>
          </p:cNvPr>
          <p:cNvSpPr txBox="1"/>
          <p:nvPr/>
        </p:nvSpPr>
        <p:spPr>
          <a:xfrm>
            <a:off x="10239375" y="7019925"/>
            <a:ext cx="43794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16</a:t>
            </a:r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4848CA8-2890-4FF2-B506-5A4742CE4B78}"/>
              </a:ext>
            </a:extLst>
          </p:cNvPr>
          <p:cNvGrpSpPr/>
          <p:nvPr/>
        </p:nvGrpSpPr>
        <p:grpSpPr>
          <a:xfrm>
            <a:off x="473466" y="2020763"/>
            <a:ext cx="3129014" cy="720000"/>
            <a:chOff x="567914" y="2125683"/>
            <a:chExt cx="2868491" cy="72000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0BDA625-CFE8-4B14-A140-77DE9C110DC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914" y="2125683"/>
              <a:ext cx="720000" cy="720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8C8B698-A9A8-45B7-AC06-20A396696170}"/>
                </a:ext>
              </a:extLst>
            </p:cNvPr>
            <p:cNvSpPr txBox="1"/>
            <p:nvPr/>
          </p:nvSpPr>
          <p:spPr>
            <a:xfrm>
              <a:off x="1364065" y="2301017"/>
              <a:ext cx="20723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dirty="0">
                  <a:latin typeface="+mn-ea"/>
                </a:rPr>
                <a:t>AI </a:t>
              </a:r>
              <a:r>
                <a:rPr lang="ko-KR" altLang="en-US" sz="1800" dirty="0">
                  <a:latin typeface="+mn-ea"/>
                </a:rPr>
                <a:t>활용 플랫폼 예시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80444A10-BEC7-4214-B58B-E2668C245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665" y="3007282"/>
            <a:ext cx="3849051" cy="31172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412F094-26C1-4FB4-A12F-2B51B0DAC273}"/>
              </a:ext>
            </a:extLst>
          </p:cNvPr>
          <p:cNvSpPr txBox="1"/>
          <p:nvPr/>
        </p:nvSpPr>
        <p:spPr>
          <a:xfrm>
            <a:off x="5472098" y="3007282"/>
            <a:ext cx="4596030" cy="1852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퀵드로우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- </a:t>
            </a:r>
            <a:r>
              <a:rPr lang="ko-KR" altLang="en-US" dirty="0"/>
              <a:t>구글 </a:t>
            </a:r>
            <a:r>
              <a:rPr lang="en-US" altLang="ko-KR" dirty="0"/>
              <a:t>AI </a:t>
            </a:r>
            <a:r>
              <a:rPr lang="ko-KR" altLang="en-US" dirty="0"/>
              <a:t>실험 프로젝트 중 하나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- </a:t>
            </a:r>
            <a:r>
              <a:rPr lang="ko-KR" altLang="en-US" dirty="0"/>
              <a:t>그림을 통해 신경망 학습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- 345</a:t>
            </a:r>
            <a:r>
              <a:rPr lang="ko-KR" altLang="en-US" dirty="0"/>
              <a:t>개 카테고리 </a:t>
            </a:r>
            <a:r>
              <a:rPr lang="en-US" altLang="ko-KR" dirty="0"/>
              <a:t>5</a:t>
            </a:r>
            <a:r>
              <a:rPr lang="ko-KR" altLang="en-US" dirty="0"/>
              <a:t>천만개의 그림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73022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884815" cy="400110"/>
            <a:chOff x="143742" y="1435101"/>
            <a:chExt cx="188481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2272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AI 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플랫폼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AI 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플랫폼 실습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2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A5F4D2F-8593-4F74-917D-5B0E03E6644B}"/>
              </a:ext>
            </a:extLst>
          </p:cNvPr>
          <p:cNvSpPr txBox="1"/>
          <p:nvPr/>
        </p:nvSpPr>
        <p:spPr>
          <a:xfrm>
            <a:off x="10239375" y="7019925"/>
            <a:ext cx="43794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17</a:t>
            </a:r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4848CA8-2890-4FF2-B506-5A4742CE4B78}"/>
              </a:ext>
            </a:extLst>
          </p:cNvPr>
          <p:cNvGrpSpPr/>
          <p:nvPr/>
        </p:nvGrpSpPr>
        <p:grpSpPr>
          <a:xfrm>
            <a:off x="473466" y="2020763"/>
            <a:ext cx="3129014" cy="720000"/>
            <a:chOff x="567914" y="2125683"/>
            <a:chExt cx="2868491" cy="72000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0BDA625-CFE8-4B14-A140-77DE9C110DC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914" y="2125683"/>
              <a:ext cx="720000" cy="720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8C8B698-A9A8-45B7-AC06-20A396696170}"/>
                </a:ext>
              </a:extLst>
            </p:cNvPr>
            <p:cNvSpPr txBox="1"/>
            <p:nvPr/>
          </p:nvSpPr>
          <p:spPr>
            <a:xfrm>
              <a:off x="1364065" y="2301017"/>
              <a:ext cx="20723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dirty="0">
                  <a:latin typeface="+mn-ea"/>
                </a:rPr>
                <a:t>AI </a:t>
              </a:r>
              <a:r>
                <a:rPr lang="ko-KR" altLang="en-US" sz="1800" dirty="0">
                  <a:latin typeface="+mn-ea"/>
                </a:rPr>
                <a:t>활용 플랫폼 예시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C7A8709E-61A5-406E-8F82-0B0DB9F99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71" y="3096441"/>
            <a:ext cx="2764369" cy="352269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071284B-9D09-42E8-88D3-0E74CFAB7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2479" y="3112787"/>
            <a:ext cx="1893649" cy="364280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958BE0C-A670-435A-94CC-2220CA9B9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6128" y="3104330"/>
            <a:ext cx="4834799" cy="188991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79F8EDB-BB29-4F5F-9082-7FB2A30D4FCD}"/>
              </a:ext>
            </a:extLst>
          </p:cNvPr>
          <p:cNvSpPr txBox="1"/>
          <p:nvPr/>
        </p:nvSpPr>
        <p:spPr>
          <a:xfrm>
            <a:off x="5643345" y="5154950"/>
            <a:ext cx="4596030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도면 분류를 위한 순환 신경망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90394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884815" cy="400110"/>
            <a:chOff x="143742" y="1435101"/>
            <a:chExt cx="188481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2272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AI 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플랫폼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AI 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플랫폼 실습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2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A5F4D2F-8593-4F74-917D-5B0E03E6644B}"/>
              </a:ext>
            </a:extLst>
          </p:cNvPr>
          <p:cNvSpPr txBox="1"/>
          <p:nvPr/>
        </p:nvSpPr>
        <p:spPr>
          <a:xfrm>
            <a:off x="10239375" y="7019925"/>
            <a:ext cx="43794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17</a:t>
            </a:r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4848CA8-2890-4FF2-B506-5A4742CE4B78}"/>
              </a:ext>
            </a:extLst>
          </p:cNvPr>
          <p:cNvGrpSpPr/>
          <p:nvPr/>
        </p:nvGrpSpPr>
        <p:grpSpPr>
          <a:xfrm>
            <a:off x="473466" y="2020763"/>
            <a:ext cx="3837542" cy="720000"/>
            <a:chOff x="567914" y="2125683"/>
            <a:chExt cx="3518028" cy="72000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0BDA625-CFE8-4B14-A140-77DE9C110DC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914" y="2125683"/>
              <a:ext cx="720000" cy="720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8C8B698-A9A8-45B7-AC06-20A396696170}"/>
                </a:ext>
              </a:extLst>
            </p:cNvPr>
            <p:cNvSpPr txBox="1"/>
            <p:nvPr/>
          </p:nvSpPr>
          <p:spPr>
            <a:xfrm>
              <a:off x="1364065" y="2301017"/>
              <a:ext cx="27218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dirty="0">
                  <a:latin typeface="+mn-ea"/>
                </a:rPr>
                <a:t>인공지능 이미지 판단 과정</a:t>
              </a: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44B93D13-8287-4EE3-83A3-908B044E1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800" y="3063191"/>
            <a:ext cx="6971561" cy="380288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97CAEA8-4C9D-41E4-84B1-52DA78FFB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800" y="3072159"/>
            <a:ext cx="569495" cy="33128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F2C5B43-1429-40BD-BFB7-0A5175407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295" y="3072159"/>
            <a:ext cx="569495" cy="33128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933A855-6EAE-4E72-B9B7-D9BC726FE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314" y="3072157"/>
            <a:ext cx="569495" cy="33128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B1D6868-5258-4C80-B36B-74A73512F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809" y="3072157"/>
            <a:ext cx="569495" cy="33128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E5E9AA2-2B49-41E0-B792-A5D69FED7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465" y="3072157"/>
            <a:ext cx="569495" cy="33128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B26DA87-6178-4F39-9F5C-01B2AB257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087" y="3072157"/>
            <a:ext cx="569495" cy="33128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7FD9EE1-0E70-4FBC-B47E-42076BA30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870" y="3073467"/>
            <a:ext cx="569495" cy="33128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4FF1603-8257-4A6D-A99F-DF78CAF6E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669" y="3072157"/>
            <a:ext cx="569495" cy="33128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579AD4D-D224-408C-8B92-9B74A1651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738" y="3072157"/>
            <a:ext cx="569495" cy="33128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596DA750-6521-4FD9-A766-79ACA54AE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233" y="3072157"/>
            <a:ext cx="569495" cy="33128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F78C3353-16D1-4A7C-A84D-A7EEB53B0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802" y="3072157"/>
            <a:ext cx="569495" cy="33128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6AE16BE-9026-4372-8630-BC42077ED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494" y="3072157"/>
            <a:ext cx="569495" cy="33128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AB409B9B-ACAC-4AC1-A813-A02EADCAF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5866" y="3072156"/>
            <a:ext cx="569495" cy="33128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642D65C-E441-4AC4-B306-803E4F341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800" y="3403015"/>
            <a:ext cx="569495" cy="33128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4FB35DC3-8623-494F-BFBB-C30DC9B94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295" y="3403015"/>
            <a:ext cx="569495" cy="33128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1F45F4A-9374-4DBF-A2F2-DAB52C4AA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314" y="3403013"/>
            <a:ext cx="569495" cy="33128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69EF4B47-28D5-4577-8F3E-00946FF02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809" y="3403013"/>
            <a:ext cx="569495" cy="33128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F9947AD9-86B9-45BE-AE6A-76455736E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465" y="3403013"/>
            <a:ext cx="569495" cy="33128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A2F8FFB8-B1D4-451F-A938-3699B5934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087" y="3403013"/>
            <a:ext cx="569495" cy="33128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A28145A3-4DC1-416F-93BA-D52DF4BD3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870" y="3404323"/>
            <a:ext cx="569495" cy="33128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9DE5318-C9BD-4F89-9AB1-E67DE5A10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669" y="3403013"/>
            <a:ext cx="569495" cy="33128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688395C2-EABA-4EC3-832B-5CF6E9B35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738" y="3394048"/>
            <a:ext cx="569495" cy="33128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E191C70-972D-476A-A16E-6E60F6EC0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233" y="3394048"/>
            <a:ext cx="569495" cy="33128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F9D01866-D373-4E4A-A5AE-6B434B685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802" y="3394048"/>
            <a:ext cx="569495" cy="33128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25D0BFB8-A304-43F0-B485-30335EFEF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494" y="3394048"/>
            <a:ext cx="569495" cy="33128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6D134E7C-7DD9-4449-8846-C0513A0A5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5866" y="3394047"/>
            <a:ext cx="569495" cy="33128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0E40476A-6525-4B7B-B866-18A3E7313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800" y="3724015"/>
            <a:ext cx="569495" cy="33128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314837D6-1DA5-4679-8269-946A0C9AD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295" y="3724015"/>
            <a:ext cx="569495" cy="33128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B385DFE7-C726-4463-B5B0-92BABBF44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314" y="3724013"/>
            <a:ext cx="569495" cy="33128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5289C133-C45C-4FE7-8D7E-C7A35ACA8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809" y="3724013"/>
            <a:ext cx="569495" cy="331280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F0B369D3-F120-4DE5-B5F1-6DC2E87F3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465" y="3724013"/>
            <a:ext cx="569495" cy="33128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6A203F0C-3E60-4E78-89AF-0EF7B55D9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087" y="3724013"/>
            <a:ext cx="569495" cy="33128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E1E64144-27E8-4373-B28D-9D0FB4B25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870" y="3725323"/>
            <a:ext cx="569495" cy="33128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9D512AE9-C486-4E5E-BF03-AD42B1650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669" y="3724013"/>
            <a:ext cx="569495" cy="33128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28F16255-1B20-405E-862E-35440A7BD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738" y="3715048"/>
            <a:ext cx="569495" cy="331280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02C7F496-7F53-4123-B6FF-C912D7DC6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233" y="3715048"/>
            <a:ext cx="569495" cy="331280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CAB79C7E-A26F-4589-AF02-930797F68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802" y="3715048"/>
            <a:ext cx="569495" cy="33128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CD6F9634-4231-4F9C-A6F8-0DB4ECFF9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494" y="3715048"/>
            <a:ext cx="569495" cy="331280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529BDD37-9FDF-4E99-8324-7259FEE26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5866" y="3715047"/>
            <a:ext cx="569495" cy="331280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4CFB81AF-B74B-49F7-A205-3AEEFB362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800" y="4053559"/>
            <a:ext cx="569495" cy="331280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FA2681B2-10AF-46AD-A549-669D8A2CD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295" y="4053559"/>
            <a:ext cx="569495" cy="331280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416BCBA5-F9F7-46F0-AE08-7E18E0615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314" y="4053557"/>
            <a:ext cx="569495" cy="331280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7811FA1D-4902-4587-B2D1-F4ED41221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809" y="4053557"/>
            <a:ext cx="569495" cy="33128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EB133D25-77DA-4C96-B59F-0B628F9BA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465" y="4053557"/>
            <a:ext cx="569495" cy="331280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9D7F3808-F94F-4B50-BAC1-424017066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087" y="4053557"/>
            <a:ext cx="569495" cy="331280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6EDF35B4-8AF8-4436-82AE-0E502CAFE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870" y="4054867"/>
            <a:ext cx="569495" cy="331280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D039BF81-A9C1-4E3A-AB6A-28A36B10C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669" y="4053557"/>
            <a:ext cx="569495" cy="331280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CCD9A500-0D6A-410C-90B2-A0570FF39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738" y="4044592"/>
            <a:ext cx="569495" cy="33128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D64CC014-5BD2-437A-A4CE-9AD36159F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233" y="4044592"/>
            <a:ext cx="569495" cy="331280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9EA4208E-221C-4BED-943B-32508B190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802" y="4044592"/>
            <a:ext cx="569495" cy="33128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3A36E5AC-3162-4F9E-A8D7-D7B9A7BF1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494" y="4044592"/>
            <a:ext cx="569495" cy="331280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84B7C5D1-A208-4EE5-81DB-13E1797FF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5866" y="4044591"/>
            <a:ext cx="569495" cy="331280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8332436D-B29E-4133-96BA-1FD611B56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800" y="4375343"/>
            <a:ext cx="569495" cy="331280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73E1F165-F26A-40DC-9774-76F66E122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295" y="4375343"/>
            <a:ext cx="569495" cy="331280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2CDB4049-EF90-4463-B010-8F7227E02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314" y="4375341"/>
            <a:ext cx="569495" cy="331280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77CCAAD2-AE59-4B05-8B0D-F5029C402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809" y="4375341"/>
            <a:ext cx="569495" cy="331280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4E2F1E02-0140-4D0F-9C86-D8CAA354A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465" y="4375341"/>
            <a:ext cx="569495" cy="331280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F0905F4E-1E22-4B3F-A2C3-5B5A283E6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087" y="4375341"/>
            <a:ext cx="569495" cy="331280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2CBED3AC-F920-455F-8BE0-B63B48E9D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870" y="4376651"/>
            <a:ext cx="569495" cy="331280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BABE2270-CBE4-4C9C-9D6E-0CAA338E0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669" y="4375341"/>
            <a:ext cx="569495" cy="331280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ECAB6B4E-8FCB-4CEE-9373-4ED09A259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738" y="4366376"/>
            <a:ext cx="569495" cy="331280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09CBCAC3-4B90-4006-BCD7-EC96B0020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233" y="4366376"/>
            <a:ext cx="569495" cy="331280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33427155-7CA8-4F82-8F1E-D47F6E8C9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802" y="4366376"/>
            <a:ext cx="569495" cy="331280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BC9A497C-7E49-4B2E-8BDC-DA7F288BD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494" y="4366376"/>
            <a:ext cx="569495" cy="331280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F92EBD52-21CA-42EA-8630-ABAF522BA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5866" y="4366375"/>
            <a:ext cx="569495" cy="331280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AD493D90-F615-4566-8D04-9B46CB937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800" y="4691620"/>
            <a:ext cx="569495" cy="331280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97EBEE23-C25A-4BE5-BEA9-9144F0C97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295" y="4691620"/>
            <a:ext cx="569495" cy="331280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88527BE5-9B03-4F16-B0DC-7B986873E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314" y="4691618"/>
            <a:ext cx="569495" cy="331280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E3DF71E5-2FD8-4744-BC92-6CA317717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809" y="4691618"/>
            <a:ext cx="569495" cy="331280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1613686C-0EBD-45BD-AAE8-8F1EEFE3A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465" y="4691618"/>
            <a:ext cx="569495" cy="331280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A69F021B-E40B-4FCE-BEE8-B571294D4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087" y="4691618"/>
            <a:ext cx="569495" cy="331280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6FCC2A99-B182-440D-8704-883DE3F38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870" y="4692928"/>
            <a:ext cx="569495" cy="331280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CAAD61B9-1D86-467B-A1E1-81674C008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669" y="4691618"/>
            <a:ext cx="569495" cy="331280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80F9AF4A-08CA-420D-9D54-907057B41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738" y="4682653"/>
            <a:ext cx="569495" cy="331280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0A9CECFC-B8D8-42D1-9F96-ADD04344E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233" y="4682653"/>
            <a:ext cx="569495" cy="331280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FF6A4689-8123-4D8C-B6D9-B77CF40D6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802" y="4682653"/>
            <a:ext cx="569495" cy="331280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62D06C0E-6C86-46E4-B79C-B33040553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494" y="4682653"/>
            <a:ext cx="569495" cy="331280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D2AF834A-AAB3-4471-A743-61BF81C3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5866" y="4682652"/>
            <a:ext cx="569495" cy="331280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A024CD71-032D-4F5A-BB13-23B4EDCD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800" y="5005171"/>
            <a:ext cx="569495" cy="331280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914DE524-EF5E-4E66-AB87-C64EF5046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295" y="5005171"/>
            <a:ext cx="569495" cy="331280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71081358-A06F-4A6E-9CB5-B30029E26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314" y="5005169"/>
            <a:ext cx="569495" cy="331280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5FA9BEB9-16DD-497C-B492-D97FB7516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809" y="5005169"/>
            <a:ext cx="569495" cy="331280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BB06226B-D8C6-4E4F-B718-D7FB74180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465" y="5005169"/>
            <a:ext cx="569495" cy="331280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71CCEA82-CDD4-4ED5-9E9C-C5A28BF14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087" y="5005169"/>
            <a:ext cx="569495" cy="331280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360A0521-1A11-4EFA-85E9-F0B9B98A4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870" y="5006479"/>
            <a:ext cx="569495" cy="331280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02A52FFC-372E-4185-9F60-262204E70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669" y="5005169"/>
            <a:ext cx="569495" cy="331280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3A9E7488-8B78-4D97-B437-E22809F85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738" y="4996204"/>
            <a:ext cx="569495" cy="331280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00DDF5A5-261B-447A-8323-B258FC63B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233" y="4996204"/>
            <a:ext cx="569495" cy="331280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A6CD46B1-C40A-4447-93B0-41D938093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802" y="4996204"/>
            <a:ext cx="569495" cy="331280"/>
          </a:xfrm>
          <a:prstGeom prst="rect">
            <a:avLst/>
          </a:prstGeom>
        </p:spPr>
      </p:pic>
      <p:pic>
        <p:nvPicPr>
          <p:cNvPr id="120" name="그림 119">
            <a:extLst>
              <a:ext uri="{FF2B5EF4-FFF2-40B4-BE49-F238E27FC236}">
                <a16:creationId xmlns:a16="http://schemas.microsoft.com/office/drawing/2014/main" id="{C898976E-9DDC-4506-A386-503C85F87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494" y="4996204"/>
            <a:ext cx="569495" cy="331280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B9D51A83-E65B-4510-8079-EF101B7BE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5866" y="4996203"/>
            <a:ext cx="569495" cy="331280"/>
          </a:xfrm>
          <a:prstGeom prst="rect">
            <a:avLst/>
          </a:prstGeom>
        </p:spPr>
      </p:pic>
      <p:pic>
        <p:nvPicPr>
          <p:cNvPr id="122" name="그림 121">
            <a:extLst>
              <a:ext uri="{FF2B5EF4-FFF2-40B4-BE49-F238E27FC236}">
                <a16:creationId xmlns:a16="http://schemas.microsoft.com/office/drawing/2014/main" id="{D876E172-CD13-4E95-AA02-3332BFDA3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800" y="5319403"/>
            <a:ext cx="569495" cy="331280"/>
          </a:xfrm>
          <a:prstGeom prst="rect">
            <a:avLst/>
          </a:prstGeom>
        </p:spPr>
      </p:pic>
      <p:pic>
        <p:nvPicPr>
          <p:cNvPr id="123" name="그림 122">
            <a:extLst>
              <a:ext uri="{FF2B5EF4-FFF2-40B4-BE49-F238E27FC236}">
                <a16:creationId xmlns:a16="http://schemas.microsoft.com/office/drawing/2014/main" id="{47AA619C-735F-418C-A581-9566BC9A7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295" y="5319403"/>
            <a:ext cx="569495" cy="331280"/>
          </a:xfrm>
          <a:prstGeom prst="rect">
            <a:avLst/>
          </a:prstGeom>
        </p:spPr>
      </p:pic>
      <p:pic>
        <p:nvPicPr>
          <p:cNvPr id="124" name="그림 123">
            <a:extLst>
              <a:ext uri="{FF2B5EF4-FFF2-40B4-BE49-F238E27FC236}">
                <a16:creationId xmlns:a16="http://schemas.microsoft.com/office/drawing/2014/main" id="{1E593EEE-3BBD-48A1-B7F9-8FD63DF5D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314" y="5319401"/>
            <a:ext cx="569495" cy="331280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6FE6C0E9-C64E-46D5-97E4-0CAAE4B27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809" y="5319401"/>
            <a:ext cx="569495" cy="331280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F6C74671-4757-437F-9EA9-95ACEED3A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465" y="5319401"/>
            <a:ext cx="569495" cy="331280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F4BFD3AA-74AD-49B7-BEAA-6A0DDFC14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087" y="5319401"/>
            <a:ext cx="569495" cy="331280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CF5DB8CF-D74F-45C3-B3FC-9DB5C4030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870" y="5320711"/>
            <a:ext cx="569495" cy="331280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B7EC48C9-FC04-4973-BCA9-BDA03965E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669" y="5319401"/>
            <a:ext cx="569495" cy="331280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BD8C56E3-64E3-4DEC-BFC3-018E6D4BF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738" y="5310436"/>
            <a:ext cx="569495" cy="331280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2A3FBD29-D577-4943-9A09-6E99B46BE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233" y="5310436"/>
            <a:ext cx="569495" cy="331280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A83FECC0-21DE-49D2-8C1A-340309C45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802" y="5310436"/>
            <a:ext cx="569495" cy="331280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785A27CA-FF2C-469C-ABD7-C3FD913B3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494" y="5310436"/>
            <a:ext cx="569495" cy="331280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1E5240EF-468A-4BA7-83D5-29C26E4A2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5866" y="5310435"/>
            <a:ext cx="569495" cy="331280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D2F1EE15-56F1-455B-8ECE-BCA9128F6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800" y="5622676"/>
            <a:ext cx="569495" cy="331280"/>
          </a:xfrm>
          <a:prstGeom prst="rect">
            <a:avLst/>
          </a:prstGeom>
        </p:spPr>
      </p:pic>
      <p:pic>
        <p:nvPicPr>
          <p:cNvPr id="136" name="그림 135">
            <a:extLst>
              <a:ext uri="{FF2B5EF4-FFF2-40B4-BE49-F238E27FC236}">
                <a16:creationId xmlns:a16="http://schemas.microsoft.com/office/drawing/2014/main" id="{A6BCE708-710C-4376-A202-0382996D6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295" y="5622676"/>
            <a:ext cx="569495" cy="331280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EC1FDBCB-DBD4-48D1-BD14-467967A11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314" y="5622674"/>
            <a:ext cx="569495" cy="331280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D22D1B56-0816-40D0-B8E8-A5CE825D9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809" y="5622674"/>
            <a:ext cx="569495" cy="331280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AFC35326-CBDE-4C84-A3D5-5CA064AEC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465" y="5622674"/>
            <a:ext cx="569495" cy="331280"/>
          </a:xfrm>
          <a:prstGeom prst="rect">
            <a:avLst/>
          </a:prstGeom>
        </p:spPr>
      </p:pic>
      <p:pic>
        <p:nvPicPr>
          <p:cNvPr id="140" name="그림 139">
            <a:extLst>
              <a:ext uri="{FF2B5EF4-FFF2-40B4-BE49-F238E27FC236}">
                <a16:creationId xmlns:a16="http://schemas.microsoft.com/office/drawing/2014/main" id="{AE823C29-14FB-467D-BE32-0BAF52383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087" y="5622674"/>
            <a:ext cx="569495" cy="331280"/>
          </a:xfrm>
          <a:prstGeom prst="rect">
            <a:avLst/>
          </a:pr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D593BB96-B79A-4F57-ABB9-394B2D6E3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870" y="5623984"/>
            <a:ext cx="569495" cy="331280"/>
          </a:xfrm>
          <a:prstGeom prst="rect">
            <a:avLst/>
          </a:prstGeom>
        </p:spPr>
      </p:pic>
      <p:pic>
        <p:nvPicPr>
          <p:cNvPr id="142" name="그림 141">
            <a:extLst>
              <a:ext uri="{FF2B5EF4-FFF2-40B4-BE49-F238E27FC236}">
                <a16:creationId xmlns:a16="http://schemas.microsoft.com/office/drawing/2014/main" id="{96626F25-5590-4130-BA44-4E17D1022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669" y="5622674"/>
            <a:ext cx="569495" cy="331280"/>
          </a:xfrm>
          <a:prstGeom prst="rect">
            <a:avLst/>
          </a:prstGeom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25181C6C-70F9-4183-A437-7A6FBD0F2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738" y="5613709"/>
            <a:ext cx="569495" cy="331280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158994CE-248D-44A9-913B-890E7676F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233" y="5613709"/>
            <a:ext cx="569495" cy="331280"/>
          </a:xfrm>
          <a:prstGeom prst="rect">
            <a:avLst/>
          </a:prstGeom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C02E7C98-3070-416E-9FD9-6CB20BB91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802" y="5613709"/>
            <a:ext cx="569495" cy="331280"/>
          </a:xfrm>
          <a:prstGeom prst="rect">
            <a:avLst/>
          </a:prstGeom>
        </p:spPr>
      </p:pic>
      <p:pic>
        <p:nvPicPr>
          <p:cNvPr id="146" name="그림 145">
            <a:extLst>
              <a:ext uri="{FF2B5EF4-FFF2-40B4-BE49-F238E27FC236}">
                <a16:creationId xmlns:a16="http://schemas.microsoft.com/office/drawing/2014/main" id="{8DB2BE03-4E18-4C9D-8630-95B0A970E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494" y="5613709"/>
            <a:ext cx="569495" cy="331280"/>
          </a:xfrm>
          <a:prstGeom prst="rect">
            <a:avLst/>
          </a:prstGeom>
        </p:spPr>
      </p:pic>
      <p:pic>
        <p:nvPicPr>
          <p:cNvPr id="147" name="그림 146">
            <a:extLst>
              <a:ext uri="{FF2B5EF4-FFF2-40B4-BE49-F238E27FC236}">
                <a16:creationId xmlns:a16="http://schemas.microsoft.com/office/drawing/2014/main" id="{FABEDE55-4C87-48BD-AFAD-EA9A66983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5866" y="5613708"/>
            <a:ext cx="569495" cy="331280"/>
          </a:xfrm>
          <a:prstGeom prst="rect">
            <a:avLst/>
          </a:prstGeom>
        </p:spPr>
      </p:pic>
      <p:pic>
        <p:nvPicPr>
          <p:cNvPr id="148" name="그림 147">
            <a:extLst>
              <a:ext uri="{FF2B5EF4-FFF2-40B4-BE49-F238E27FC236}">
                <a16:creationId xmlns:a16="http://schemas.microsoft.com/office/drawing/2014/main" id="{19564F40-AB2A-4466-AEF0-0DD8AC9A0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800" y="5918975"/>
            <a:ext cx="569495" cy="331280"/>
          </a:xfrm>
          <a:prstGeom prst="rect">
            <a:avLst/>
          </a:prstGeom>
        </p:spPr>
      </p:pic>
      <p:pic>
        <p:nvPicPr>
          <p:cNvPr id="149" name="그림 148">
            <a:extLst>
              <a:ext uri="{FF2B5EF4-FFF2-40B4-BE49-F238E27FC236}">
                <a16:creationId xmlns:a16="http://schemas.microsoft.com/office/drawing/2014/main" id="{B1D67A0A-104F-40FB-AB7F-91123FFFD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295" y="5918975"/>
            <a:ext cx="569495" cy="331280"/>
          </a:xfrm>
          <a:prstGeom prst="rect">
            <a:avLst/>
          </a:prstGeom>
        </p:spPr>
      </p:pic>
      <p:pic>
        <p:nvPicPr>
          <p:cNvPr id="150" name="그림 149">
            <a:extLst>
              <a:ext uri="{FF2B5EF4-FFF2-40B4-BE49-F238E27FC236}">
                <a16:creationId xmlns:a16="http://schemas.microsoft.com/office/drawing/2014/main" id="{EC8601E2-8DDC-4CB3-8215-9BE042448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314" y="5918973"/>
            <a:ext cx="569495" cy="331280"/>
          </a:xfrm>
          <a:prstGeom prst="rect">
            <a:avLst/>
          </a:prstGeom>
        </p:spPr>
      </p:pic>
      <p:pic>
        <p:nvPicPr>
          <p:cNvPr id="151" name="그림 150">
            <a:extLst>
              <a:ext uri="{FF2B5EF4-FFF2-40B4-BE49-F238E27FC236}">
                <a16:creationId xmlns:a16="http://schemas.microsoft.com/office/drawing/2014/main" id="{14CFE26A-2D52-4AC0-BC9E-2D9247568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809" y="5918973"/>
            <a:ext cx="569495" cy="331280"/>
          </a:xfrm>
          <a:prstGeom prst="rect">
            <a:avLst/>
          </a:prstGeom>
        </p:spPr>
      </p:pic>
      <p:pic>
        <p:nvPicPr>
          <p:cNvPr id="152" name="그림 151">
            <a:extLst>
              <a:ext uri="{FF2B5EF4-FFF2-40B4-BE49-F238E27FC236}">
                <a16:creationId xmlns:a16="http://schemas.microsoft.com/office/drawing/2014/main" id="{75531116-D4B3-4840-A3B0-B9CA165EE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465" y="5918973"/>
            <a:ext cx="569495" cy="331280"/>
          </a:xfrm>
          <a:prstGeom prst="rect">
            <a:avLst/>
          </a:prstGeom>
        </p:spPr>
      </p:pic>
      <p:pic>
        <p:nvPicPr>
          <p:cNvPr id="153" name="그림 152">
            <a:extLst>
              <a:ext uri="{FF2B5EF4-FFF2-40B4-BE49-F238E27FC236}">
                <a16:creationId xmlns:a16="http://schemas.microsoft.com/office/drawing/2014/main" id="{3B22F3CA-B697-4675-A399-72BB7BB38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087" y="5918973"/>
            <a:ext cx="569495" cy="331280"/>
          </a:xfrm>
          <a:prstGeom prst="rect">
            <a:avLst/>
          </a:prstGeom>
        </p:spPr>
      </p:pic>
      <p:pic>
        <p:nvPicPr>
          <p:cNvPr id="154" name="그림 153">
            <a:extLst>
              <a:ext uri="{FF2B5EF4-FFF2-40B4-BE49-F238E27FC236}">
                <a16:creationId xmlns:a16="http://schemas.microsoft.com/office/drawing/2014/main" id="{9832A12F-A80A-4850-8B59-45A50796D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870" y="5920283"/>
            <a:ext cx="569495" cy="331280"/>
          </a:xfrm>
          <a:prstGeom prst="rect">
            <a:avLst/>
          </a:prstGeom>
        </p:spPr>
      </p:pic>
      <p:pic>
        <p:nvPicPr>
          <p:cNvPr id="155" name="그림 154">
            <a:extLst>
              <a:ext uri="{FF2B5EF4-FFF2-40B4-BE49-F238E27FC236}">
                <a16:creationId xmlns:a16="http://schemas.microsoft.com/office/drawing/2014/main" id="{C3C73301-91AD-4B79-9629-A9135194B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669" y="5918973"/>
            <a:ext cx="569495" cy="331280"/>
          </a:xfrm>
          <a:prstGeom prst="rect">
            <a:avLst/>
          </a:prstGeom>
        </p:spPr>
      </p:pic>
      <p:pic>
        <p:nvPicPr>
          <p:cNvPr id="156" name="그림 155">
            <a:extLst>
              <a:ext uri="{FF2B5EF4-FFF2-40B4-BE49-F238E27FC236}">
                <a16:creationId xmlns:a16="http://schemas.microsoft.com/office/drawing/2014/main" id="{DD2B6792-039F-4A7C-A4CA-09681F08F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738" y="5910008"/>
            <a:ext cx="569495" cy="331280"/>
          </a:xfrm>
          <a:prstGeom prst="rect">
            <a:avLst/>
          </a:prstGeom>
        </p:spPr>
      </p:pic>
      <p:pic>
        <p:nvPicPr>
          <p:cNvPr id="157" name="그림 156">
            <a:extLst>
              <a:ext uri="{FF2B5EF4-FFF2-40B4-BE49-F238E27FC236}">
                <a16:creationId xmlns:a16="http://schemas.microsoft.com/office/drawing/2014/main" id="{8B676D4C-91D9-4AE8-889E-4E5F835A3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233" y="5910008"/>
            <a:ext cx="569495" cy="331280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BDD3A3A8-326B-4AC4-B38C-32B5BC5D1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802" y="5910008"/>
            <a:ext cx="569495" cy="331280"/>
          </a:xfrm>
          <a:prstGeom prst="rect">
            <a:avLst/>
          </a:prstGeom>
        </p:spPr>
      </p:pic>
      <p:pic>
        <p:nvPicPr>
          <p:cNvPr id="159" name="그림 158">
            <a:extLst>
              <a:ext uri="{FF2B5EF4-FFF2-40B4-BE49-F238E27FC236}">
                <a16:creationId xmlns:a16="http://schemas.microsoft.com/office/drawing/2014/main" id="{5EEA928A-0C3B-44F0-BA50-A75520801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494" y="5910008"/>
            <a:ext cx="569495" cy="331280"/>
          </a:xfrm>
          <a:prstGeom prst="rect">
            <a:avLst/>
          </a:prstGeom>
        </p:spPr>
      </p:pic>
      <p:pic>
        <p:nvPicPr>
          <p:cNvPr id="160" name="그림 159">
            <a:extLst>
              <a:ext uri="{FF2B5EF4-FFF2-40B4-BE49-F238E27FC236}">
                <a16:creationId xmlns:a16="http://schemas.microsoft.com/office/drawing/2014/main" id="{BAED0C22-2CDD-4C72-89AD-968DF31BD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5866" y="5910007"/>
            <a:ext cx="569495" cy="331280"/>
          </a:xfrm>
          <a:prstGeom prst="rect">
            <a:avLst/>
          </a:prstGeom>
        </p:spPr>
      </p:pic>
      <p:pic>
        <p:nvPicPr>
          <p:cNvPr id="161" name="그림 160">
            <a:extLst>
              <a:ext uri="{FF2B5EF4-FFF2-40B4-BE49-F238E27FC236}">
                <a16:creationId xmlns:a16="http://schemas.microsoft.com/office/drawing/2014/main" id="{E896759F-287C-4C94-87A7-90B717E93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800" y="6225523"/>
            <a:ext cx="569495" cy="331280"/>
          </a:xfrm>
          <a:prstGeom prst="rect">
            <a:avLst/>
          </a:prstGeom>
        </p:spPr>
      </p:pic>
      <p:pic>
        <p:nvPicPr>
          <p:cNvPr id="162" name="그림 161">
            <a:extLst>
              <a:ext uri="{FF2B5EF4-FFF2-40B4-BE49-F238E27FC236}">
                <a16:creationId xmlns:a16="http://schemas.microsoft.com/office/drawing/2014/main" id="{4594E8A0-B78B-4F9B-AFF5-13726B7C0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295" y="6225523"/>
            <a:ext cx="569495" cy="331280"/>
          </a:xfrm>
          <a:prstGeom prst="rect">
            <a:avLst/>
          </a:prstGeom>
        </p:spPr>
      </p:pic>
      <p:pic>
        <p:nvPicPr>
          <p:cNvPr id="163" name="그림 162">
            <a:extLst>
              <a:ext uri="{FF2B5EF4-FFF2-40B4-BE49-F238E27FC236}">
                <a16:creationId xmlns:a16="http://schemas.microsoft.com/office/drawing/2014/main" id="{8688CF77-32BC-4830-A04E-36BE626AA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314" y="6225521"/>
            <a:ext cx="569495" cy="331280"/>
          </a:xfrm>
          <a:prstGeom prst="rect">
            <a:avLst/>
          </a:prstGeom>
        </p:spPr>
      </p:pic>
      <p:pic>
        <p:nvPicPr>
          <p:cNvPr id="164" name="그림 163">
            <a:extLst>
              <a:ext uri="{FF2B5EF4-FFF2-40B4-BE49-F238E27FC236}">
                <a16:creationId xmlns:a16="http://schemas.microsoft.com/office/drawing/2014/main" id="{67145423-0D24-429F-ADCB-9BA876EC8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809" y="6225521"/>
            <a:ext cx="569495" cy="331280"/>
          </a:xfrm>
          <a:prstGeom prst="rect">
            <a:avLst/>
          </a:prstGeom>
        </p:spPr>
      </p:pic>
      <p:pic>
        <p:nvPicPr>
          <p:cNvPr id="165" name="그림 164">
            <a:extLst>
              <a:ext uri="{FF2B5EF4-FFF2-40B4-BE49-F238E27FC236}">
                <a16:creationId xmlns:a16="http://schemas.microsoft.com/office/drawing/2014/main" id="{EBD07BDC-2547-4081-9466-3AD3EA5EE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465" y="6225521"/>
            <a:ext cx="569495" cy="331280"/>
          </a:xfrm>
          <a:prstGeom prst="rect">
            <a:avLst/>
          </a:prstGeom>
        </p:spPr>
      </p:pic>
      <p:pic>
        <p:nvPicPr>
          <p:cNvPr id="166" name="그림 165">
            <a:extLst>
              <a:ext uri="{FF2B5EF4-FFF2-40B4-BE49-F238E27FC236}">
                <a16:creationId xmlns:a16="http://schemas.microsoft.com/office/drawing/2014/main" id="{173FFEE3-3F3A-43BA-9516-945416567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087" y="6225521"/>
            <a:ext cx="569495" cy="331280"/>
          </a:xfrm>
          <a:prstGeom prst="rect">
            <a:avLst/>
          </a:prstGeom>
        </p:spPr>
      </p:pic>
      <p:pic>
        <p:nvPicPr>
          <p:cNvPr id="167" name="그림 166">
            <a:extLst>
              <a:ext uri="{FF2B5EF4-FFF2-40B4-BE49-F238E27FC236}">
                <a16:creationId xmlns:a16="http://schemas.microsoft.com/office/drawing/2014/main" id="{6FB7FDC6-9DDF-41DB-BDBD-6BD30624C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870" y="6226831"/>
            <a:ext cx="569495" cy="331280"/>
          </a:xfrm>
          <a:prstGeom prst="rect">
            <a:avLst/>
          </a:prstGeom>
        </p:spPr>
      </p:pic>
      <p:pic>
        <p:nvPicPr>
          <p:cNvPr id="168" name="그림 167">
            <a:extLst>
              <a:ext uri="{FF2B5EF4-FFF2-40B4-BE49-F238E27FC236}">
                <a16:creationId xmlns:a16="http://schemas.microsoft.com/office/drawing/2014/main" id="{4BB690D7-892A-4F58-9AEE-5D8926C36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669" y="6225521"/>
            <a:ext cx="569495" cy="331280"/>
          </a:xfrm>
          <a:prstGeom prst="rect">
            <a:avLst/>
          </a:prstGeom>
        </p:spPr>
      </p:pic>
      <p:pic>
        <p:nvPicPr>
          <p:cNvPr id="169" name="그림 168">
            <a:extLst>
              <a:ext uri="{FF2B5EF4-FFF2-40B4-BE49-F238E27FC236}">
                <a16:creationId xmlns:a16="http://schemas.microsoft.com/office/drawing/2014/main" id="{A4644238-C317-48DD-AD8D-A0E7000FB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738" y="6216556"/>
            <a:ext cx="569495" cy="331280"/>
          </a:xfrm>
          <a:prstGeom prst="rect">
            <a:avLst/>
          </a:prstGeom>
        </p:spPr>
      </p:pic>
      <p:pic>
        <p:nvPicPr>
          <p:cNvPr id="170" name="그림 169">
            <a:extLst>
              <a:ext uri="{FF2B5EF4-FFF2-40B4-BE49-F238E27FC236}">
                <a16:creationId xmlns:a16="http://schemas.microsoft.com/office/drawing/2014/main" id="{E3B95F6A-5358-46FF-810B-283776E1C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233" y="6216556"/>
            <a:ext cx="569495" cy="331280"/>
          </a:xfrm>
          <a:prstGeom prst="rect">
            <a:avLst/>
          </a:prstGeom>
        </p:spPr>
      </p:pic>
      <p:pic>
        <p:nvPicPr>
          <p:cNvPr id="171" name="그림 170">
            <a:extLst>
              <a:ext uri="{FF2B5EF4-FFF2-40B4-BE49-F238E27FC236}">
                <a16:creationId xmlns:a16="http://schemas.microsoft.com/office/drawing/2014/main" id="{8225C299-3E2D-49E4-BD33-5FBE79A61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802" y="6216556"/>
            <a:ext cx="569495" cy="331280"/>
          </a:xfrm>
          <a:prstGeom prst="rect">
            <a:avLst/>
          </a:prstGeom>
        </p:spPr>
      </p:pic>
      <p:pic>
        <p:nvPicPr>
          <p:cNvPr id="172" name="그림 171">
            <a:extLst>
              <a:ext uri="{FF2B5EF4-FFF2-40B4-BE49-F238E27FC236}">
                <a16:creationId xmlns:a16="http://schemas.microsoft.com/office/drawing/2014/main" id="{1C2F97C4-5010-4359-863D-0563D757F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494" y="6216556"/>
            <a:ext cx="569495" cy="331280"/>
          </a:xfrm>
          <a:prstGeom prst="rect">
            <a:avLst/>
          </a:prstGeom>
        </p:spPr>
      </p:pic>
      <p:pic>
        <p:nvPicPr>
          <p:cNvPr id="173" name="그림 172">
            <a:extLst>
              <a:ext uri="{FF2B5EF4-FFF2-40B4-BE49-F238E27FC236}">
                <a16:creationId xmlns:a16="http://schemas.microsoft.com/office/drawing/2014/main" id="{8E3B50A2-C567-4209-AF1F-CB8BB4DFD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5866" y="6216555"/>
            <a:ext cx="569495" cy="331280"/>
          </a:xfrm>
          <a:prstGeom prst="rect">
            <a:avLst/>
          </a:prstGeom>
        </p:spPr>
      </p:pic>
      <p:pic>
        <p:nvPicPr>
          <p:cNvPr id="174" name="그림 173">
            <a:extLst>
              <a:ext uri="{FF2B5EF4-FFF2-40B4-BE49-F238E27FC236}">
                <a16:creationId xmlns:a16="http://schemas.microsoft.com/office/drawing/2014/main" id="{46EDAD3F-C31E-42D1-90CC-D62589455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800" y="6543768"/>
            <a:ext cx="569495" cy="331280"/>
          </a:xfrm>
          <a:prstGeom prst="rect">
            <a:avLst/>
          </a:prstGeom>
        </p:spPr>
      </p:pic>
      <p:pic>
        <p:nvPicPr>
          <p:cNvPr id="175" name="그림 174">
            <a:extLst>
              <a:ext uri="{FF2B5EF4-FFF2-40B4-BE49-F238E27FC236}">
                <a16:creationId xmlns:a16="http://schemas.microsoft.com/office/drawing/2014/main" id="{77869549-6780-4DD8-AA32-90B45A8D5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295" y="6543768"/>
            <a:ext cx="569495" cy="331280"/>
          </a:xfrm>
          <a:prstGeom prst="rect">
            <a:avLst/>
          </a:prstGeom>
        </p:spPr>
      </p:pic>
      <p:pic>
        <p:nvPicPr>
          <p:cNvPr id="176" name="그림 175">
            <a:extLst>
              <a:ext uri="{FF2B5EF4-FFF2-40B4-BE49-F238E27FC236}">
                <a16:creationId xmlns:a16="http://schemas.microsoft.com/office/drawing/2014/main" id="{8D1E6CDF-CC9A-4739-8EAA-F7A9DB060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314" y="6543766"/>
            <a:ext cx="569495" cy="331280"/>
          </a:xfrm>
          <a:prstGeom prst="rect">
            <a:avLst/>
          </a:prstGeom>
        </p:spPr>
      </p:pic>
      <p:pic>
        <p:nvPicPr>
          <p:cNvPr id="177" name="그림 176">
            <a:extLst>
              <a:ext uri="{FF2B5EF4-FFF2-40B4-BE49-F238E27FC236}">
                <a16:creationId xmlns:a16="http://schemas.microsoft.com/office/drawing/2014/main" id="{4155004B-5E1A-4F68-8B43-5CAF13EAB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809" y="6543766"/>
            <a:ext cx="569495" cy="331280"/>
          </a:xfrm>
          <a:prstGeom prst="rect">
            <a:avLst/>
          </a:prstGeom>
        </p:spPr>
      </p:pic>
      <p:pic>
        <p:nvPicPr>
          <p:cNvPr id="178" name="그림 177">
            <a:extLst>
              <a:ext uri="{FF2B5EF4-FFF2-40B4-BE49-F238E27FC236}">
                <a16:creationId xmlns:a16="http://schemas.microsoft.com/office/drawing/2014/main" id="{CAD38AA7-0B2F-45AE-AFB9-15328776C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465" y="6543766"/>
            <a:ext cx="569495" cy="331280"/>
          </a:xfrm>
          <a:prstGeom prst="rect">
            <a:avLst/>
          </a:prstGeom>
        </p:spPr>
      </p:pic>
      <p:pic>
        <p:nvPicPr>
          <p:cNvPr id="179" name="그림 178">
            <a:extLst>
              <a:ext uri="{FF2B5EF4-FFF2-40B4-BE49-F238E27FC236}">
                <a16:creationId xmlns:a16="http://schemas.microsoft.com/office/drawing/2014/main" id="{1EE1019B-FC4E-4314-8A50-A51FD4BC9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087" y="6543766"/>
            <a:ext cx="569495" cy="331280"/>
          </a:xfrm>
          <a:prstGeom prst="rect">
            <a:avLst/>
          </a:prstGeom>
        </p:spPr>
      </p:pic>
      <p:pic>
        <p:nvPicPr>
          <p:cNvPr id="180" name="그림 179">
            <a:extLst>
              <a:ext uri="{FF2B5EF4-FFF2-40B4-BE49-F238E27FC236}">
                <a16:creationId xmlns:a16="http://schemas.microsoft.com/office/drawing/2014/main" id="{150B294E-0C45-4770-8D34-9003A562D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870" y="6545076"/>
            <a:ext cx="569495" cy="331280"/>
          </a:xfrm>
          <a:prstGeom prst="rect">
            <a:avLst/>
          </a:prstGeom>
        </p:spPr>
      </p:pic>
      <p:pic>
        <p:nvPicPr>
          <p:cNvPr id="181" name="그림 180">
            <a:extLst>
              <a:ext uri="{FF2B5EF4-FFF2-40B4-BE49-F238E27FC236}">
                <a16:creationId xmlns:a16="http://schemas.microsoft.com/office/drawing/2014/main" id="{614609AF-ACFB-4D51-BBF7-0B87BD3B5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669" y="6543766"/>
            <a:ext cx="569495" cy="331280"/>
          </a:xfrm>
          <a:prstGeom prst="rect">
            <a:avLst/>
          </a:prstGeom>
        </p:spPr>
      </p:pic>
      <p:pic>
        <p:nvPicPr>
          <p:cNvPr id="182" name="그림 181">
            <a:extLst>
              <a:ext uri="{FF2B5EF4-FFF2-40B4-BE49-F238E27FC236}">
                <a16:creationId xmlns:a16="http://schemas.microsoft.com/office/drawing/2014/main" id="{32BE737A-0C26-421A-9101-7A797DFD5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738" y="6534801"/>
            <a:ext cx="569495" cy="331280"/>
          </a:xfrm>
          <a:prstGeom prst="rect">
            <a:avLst/>
          </a:prstGeom>
        </p:spPr>
      </p:pic>
      <p:pic>
        <p:nvPicPr>
          <p:cNvPr id="183" name="그림 182">
            <a:extLst>
              <a:ext uri="{FF2B5EF4-FFF2-40B4-BE49-F238E27FC236}">
                <a16:creationId xmlns:a16="http://schemas.microsoft.com/office/drawing/2014/main" id="{A6252299-7761-4B9E-866C-417E35B33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233" y="6534801"/>
            <a:ext cx="569495" cy="331280"/>
          </a:xfrm>
          <a:prstGeom prst="rect">
            <a:avLst/>
          </a:prstGeom>
        </p:spPr>
      </p:pic>
      <p:pic>
        <p:nvPicPr>
          <p:cNvPr id="184" name="그림 183">
            <a:extLst>
              <a:ext uri="{FF2B5EF4-FFF2-40B4-BE49-F238E27FC236}">
                <a16:creationId xmlns:a16="http://schemas.microsoft.com/office/drawing/2014/main" id="{44270F70-BFA5-4C02-BC95-2EBAB95D4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802" y="6534801"/>
            <a:ext cx="569495" cy="331280"/>
          </a:xfrm>
          <a:prstGeom prst="rect">
            <a:avLst/>
          </a:prstGeom>
        </p:spPr>
      </p:pic>
      <p:pic>
        <p:nvPicPr>
          <p:cNvPr id="185" name="그림 184">
            <a:extLst>
              <a:ext uri="{FF2B5EF4-FFF2-40B4-BE49-F238E27FC236}">
                <a16:creationId xmlns:a16="http://schemas.microsoft.com/office/drawing/2014/main" id="{2B887322-0A4B-42E1-AE3B-F8C747108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494" y="6534801"/>
            <a:ext cx="569495" cy="331280"/>
          </a:xfrm>
          <a:prstGeom prst="rect">
            <a:avLst/>
          </a:prstGeom>
        </p:spPr>
      </p:pic>
      <p:pic>
        <p:nvPicPr>
          <p:cNvPr id="186" name="그림 185">
            <a:extLst>
              <a:ext uri="{FF2B5EF4-FFF2-40B4-BE49-F238E27FC236}">
                <a16:creationId xmlns:a16="http://schemas.microsoft.com/office/drawing/2014/main" id="{19EE675B-2DB1-475F-B42C-86FA3D90A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5866" y="6534800"/>
            <a:ext cx="569495" cy="33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3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884815" cy="400110"/>
            <a:chOff x="143742" y="1435101"/>
            <a:chExt cx="188481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2272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AI 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플랫폼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AI 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플랫폼 실습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2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A5F4D2F-8593-4F74-917D-5B0E03E6644B}"/>
              </a:ext>
            </a:extLst>
          </p:cNvPr>
          <p:cNvSpPr txBox="1"/>
          <p:nvPr/>
        </p:nvSpPr>
        <p:spPr>
          <a:xfrm>
            <a:off x="10239375" y="7019925"/>
            <a:ext cx="43794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17</a:t>
            </a:r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4848CA8-2890-4FF2-B506-5A4742CE4B78}"/>
              </a:ext>
            </a:extLst>
          </p:cNvPr>
          <p:cNvGrpSpPr/>
          <p:nvPr/>
        </p:nvGrpSpPr>
        <p:grpSpPr>
          <a:xfrm>
            <a:off x="473466" y="2020763"/>
            <a:ext cx="3837542" cy="720000"/>
            <a:chOff x="567914" y="2125683"/>
            <a:chExt cx="3518027" cy="72000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0BDA625-CFE8-4B14-A140-77DE9C110DC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914" y="2125683"/>
              <a:ext cx="720000" cy="720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8C8B698-A9A8-45B7-AC06-20A396696170}"/>
                </a:ext>
              </a:extLst>
            </p:cNvPr>
            <p:cNvSpPr txBox="1"/>
            <p:nvPr/>
          </p:nvSpPr>
          <p:spPr>
            <a:xfrm>
              <a:off x="1364065" y="2301017"/>
              <a:ext cx="2721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dirty="0">
                  <a:latin typeface="+mn-ea"/>
                </a:rPr>
                <a:t>인공지능 이미지 판단 과정</a:t>
              </a:r>
            </a:p>
          </p:txBody>
        </p:sp>
      </p:grpSp>
      <p:pic>
        <p:nvPicPr>
          <p:cNvPr id="187" name="그림 186">
            <a:extLst>
              <a:ext uri="{FF2B5EF4-FFF2-40B4-BE49-F238E27FC236}">
                <a16:creationId xmlns:a16="http://schemas.microsoft.com/office/drawing/2014/main" id="{64080BE2-D168-4D71-9797-D3D62853A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557" y="2926315"/>
            <a:ext cx="6971561" cy="380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49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884815" cy="400110"/>
            <a:chOff x="143742" y="1435101"/>
            <a:chExt cx="188481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2272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AI 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플랫폼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AI 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플랫폼 실습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2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A5F4D2F-8593-4F74-917D-5B0E03E6644B}"/>
              </a:ext>
            </a:extLst>
          </p:cNvPr>
          <p:cNvSpPr txBox="1"/>
          <p:nvPr/>
        </p:nvSpPr>
        <p:spPr>
          <a:xfrm>
            <a:off x="10239375" y="7019925"/>
            <a:ext cx="43794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17</a:t>
            </a:r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4848CA8-2890-4FF2-B506-5A4742CE4B78}"/>
              </a:ext>
            </a:extLst>
          </p:cNvPr>
          <p:cNvGrpSpPr/>
          <p:nvPr/>
        </p:nvGrpSpPr>
        <p:grpSpPr>
          <a:xfrm>
            <a:off x="473466" y="2020763"/>
            <a:ext cx="3837542" cy="720000"/>
            <a:chOff x="567914" y="2125683"/>
            <a:chExt cx="3518027" cy="72000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0BDA625-CFE8-4B14-A140-77DE9C110DC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914" y="2125683"/>
              <a:ext cx="720000" cy="720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8C8B698-A9A8-45B7-AC06-20A396696170}"/>
                </a:ext>
              </a:extLst>
            </p:cNvPr>
            <p:cNvSpPr txBox="1"/>
            <p:nvPr/>
          </p:nvSpPr>
          <p:spPr>
            <a:xfrm>
              <a:off x="1364065" y="2301017"/>
              <a:ext cx="2721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dirty="0">
                  <a:latin typeface="+mn-ea"/>
                </a:rPr>
                <a:t>인공지능 이미지 판단 과정</a:t>
              </a: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A249565E-A2E6-4086-9F1D-6B9307F65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537" y="3002902"/>
            <a:ext cx="6971562" cy="380289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4EA4704-3445-4B14-BDAE-7D4952206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538" y="3002902"/>
            <a:ext cx="569495" cy="34024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CD253C9-6F59-497A-91A9-5810212B5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4033" y="3002902"/>
            <a:ext cx="569495" cy="34024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530B404-104B-4A37-8C21-47F0049D5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052" y="3002900"/>
            <a:ext cx="569495" cy="34024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C2264A4-FF4A-4FB4-BFDC-7328ED9B8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547" y="3002900"/>
            <a:ext cx="569495" cy="34024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CC36C3D-8BD4-4D7A-BC4D-6CC9D1A5F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203" y="3002900"/>
            <a:ext cx="569495" cy="34024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1521852-885E-4746-8016-D9AF878C9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825" y="3002900"/>
            <a:ext cx="569495" cy="34024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C107A2B-6656-475E-84E8-3A64659B3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608" y="3004210"/>
            <a:ext cx="569495" cy="34024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08CFAE3-B2F6-43FA-9B34-E989F1A1E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407" y="3002900"/>
            <a:ext cx="569495" cy="34024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1299781-8239-4692-8622-670DD110F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476" y="3002900"/>
            <a:ext cx="569495" cy="34024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F01EB40-7B42-40D1-BAC3-6411936B9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0971" y="3002900"/>
            <a:ext cx="569495" cy="34024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24DEDDD-8E32-48E1-941C-64FC4B53F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540" y="3002900"/>
            <a:ext cx="569495" cy="34024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18A5855-388A-41A2-83F4-78277000F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232" y="3002900"/>
            <a:ext cx="569495" cy="34024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62070906-9A2A-4000-AB09-27725539D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6604" y="3002899"/>
            <a:ext cx="569495" cy="34024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36246E10-B377-4A2F-AA63-2820CC8C9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538" y="3342726"/>
            <a:ext cx="569495" cy="33128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2440943-C135-4246-A0C6-FCD171154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4033" y="3342726"/>
            <a:ext cx="569495" cy="33128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4508A6B-EF6D-48C7-9D75-9B8DB8729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052" y="3342724"/>
            <a:ext cx="569495" cy="33128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0CF997CB-0153-4C35-93E2-6E826BB9A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547" y="3342724"/>
            <a:ext cx="569495" cy="33128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5C01C685-4466-4D7B-8428-39B3D744C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203" y="3342724"/>
            <a:ext cx="569495" cy="33128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AC679C75-A5C3-4D4F-AA40-B976EE81B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825" y="3342724"/>
            <a:ext cx="569495" cy="33128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2CE4B9FA-4FF7-4FE5-93BE-E8A6CD976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608" y="3344034"/>
            <a:ext cx="569495" cy="33128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120E69E-01FD-46DE-9A46-156F1C0EB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407" y="3342724"/>
            <a:ext cx="569495" cy="33128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1966FDA8-2E26-4CCA-BBAF-D22EE16E6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476" y="3333759"/>
            <a:ext cx="569495" cy="33128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F7A5CB38-C928-4805-8167-EF65ABCFD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0971" y="3333759"/>
            <a:ext cx="569495" cy="33128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3CE1094D-8901-45CE-837B-7A088C0CC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540" y="3333759"/>
            <a:ext cx="569495" cy="33128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716F86C9-7567-47A7-8668-1357FE625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232" y="3333759"/>
            <a:ext cx="569495" cy="33128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74864298-8850-416D-A1A4-3A6B4C3A0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6604" y="3333758"/>
            <a:ext cx="569495" cy="33128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B1BC9F3D-9C09-4E82-8A3A-63F2C043A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538" y="3663726"/>
            <a:ext cx="569495" cy="33128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0E5234AC-D4B0-472B-900C-4FD6E9215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4033" y="3663726"/>
            <a:ext cx="569495" cy="33128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8FF2785-26C1-490F-B154-0B1119DC5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052" y="3663724"/>
            <a:ext cx="569495" cy="33128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FC12318-D8C1-4445-A29A-0757B6623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547" y="3663724"/>
            <a:ext cx="569495" cy="33128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3479B030-7BC0-4DE9-97EC-65F5D3F23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203" y="3663724"/>
            <a:ext cx="569495" cy="33128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124F13DC-2C3D-48AB-83F7-FD0A0136E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825" y="3663724"/>
            <a:ext cx="569495" cy="33128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832B3A41-E3BE-4A93-B933-929307383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608" y="3665034"/>
            <a:ext cx="569495" cy="33128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CFE9D86F-B629-441D-9EEE-376847E81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407" y="3663724"/>
            <a:ext cx="569495" cy="331280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ACF724DA-C7B7-4437-A2DE-7AAA86A36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476" y="3654759"/>
            <a:ext cx="569495" cy="33128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547BCD68-6909-4910-A545-F471A2BC1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0971" y="3654759"/>
            <a:ext cx="569495" cy="33128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00D195BC-5065-4921-A378-3139EF34F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540" y="3654759"/>
            <a:ext cx="569495" cy="33128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E388F95D-EB74-43F9-B00A-C2433B09B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232" y="3654759"/>
            <a:ext cx="569495" cy="33128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DE893E7E-3D23-4816-B00F-E0AEB53D2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6604" y="3654758"/>
            <a:ext cx="569495" cy="331280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2D498744-4A41-4287-8153-2D0F5D4FA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538" y="3993270"/>
            <a:ext cx="569495" cy="331280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F9F55A2B-203F-4B7D-AB92-770C2B9FD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4033" y="3993270"/>
            <a:ext cx="569495" cy="33128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5AC08908-B723-4852-8FBE-7FEAE5C8A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052" y="3993268"/>
            <a:ext cx="569495" cy="331280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3114A4E0-3EA7-4604-8B00-177636230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547" y="3993268"/>
            <a:ext cx="569495" cy="331280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4437DE61-53E6-4E07-AB3C-7B89E664A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203" y="3993268"/>
            <a:ext cx="569495" cy="331280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E9A227A3-B2A8-41CE-A0E4-2E78EB279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825" y="3993268"/>
            <a:ext cx="569495" cy="331280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AB1B6F9D-DCF2-452D-9872-A6FB38730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608" y="3994578"/>
            <a:ext cx="569495" cy="331280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D8F6DD8A-4173-49DD-88DD-4B173D373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407" y="3993268"/>
            <a:ext cx="569495" cy="33128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9A2529FB-E802-4EE9-87CD-299F29094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476" y="3984303"/>
            <a:ext cx="569495" cy="331280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63C781C7-63E3-476C-8EBA-5CCC908DF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0971" y="3984303"/>
            <a:ext cx="569495" cy="331280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E27A21A0-40B1-4660-B005-DF3275059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540" y="3984303"/>
            <a:ext cx="569495" cy="331280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D72E13D7-124B-418B-A463-3067FBD14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232" y="3984303"/>
            <a:ext cx="569495" cy="331280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857C9B4C-54DC-44BC-81F9-9F2FBEA0D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6604" y="3984302"/>
            <a:ext cx="569495" cy="33128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D10A7F24-05FF-476B-AD2C-A707D712D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538" y="4315054"/>
            <a:ext cx="569495" cy="331280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C1286505-3FC0-464E-8784-8F3E0C9CE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4033" y="4315054"/>
            <a:ext cx="569495" cy="33128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CD5C465C-A2BD-4FC3-B907-D0DD69595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052" y="4315052"/>
            <a:ext cx="569495" cy="331280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1863E760-D481-41EE-B48C-17F61D5E9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547" y="4315052"/>
            <a:ext cx="569495" cy="331280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FC799A2C-09CC-4FB8-AC73-30E770BC5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203" y="4315052"/>
            <a:ext cx="569495" cy="331280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5B8036A0-C39D-4119-8CF5-C52880C04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825" y="4315052"/>
            <a:ext cx="569495" cy="331280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49CFFD98-3C94-4296-815A-AFBB4E65A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608" y="4316362"/>
            <a:ext cx="569495" cy="331280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1B60279C-6E3C-40CF-ABE9-3D1AA7339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407" y="4315052"/>
            <a:ext cx="569495" cy="331280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DAD5B041-B108-4F9F-A7A1-1CC8DA080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476" y="4306087"/>
            <a:ext cx="569495" cy="331280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5DA6CFE2-2DC5-49A4-8A97-84CC6507A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0971" y="4306087"/>
            <a:ext cx="569495" cy="331280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1DCC8DE4-09D5-43EC-B93A-22B1A6E07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540" y="4306087"/>
            <a:ext cx="569495" cy="331280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DA2948BF-A0F8-4C1F-96DF-B7F83461E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232" y="4306087"/>
            <a:ext cx="569495" cy="331280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B9A17E93-E036-4DEB-A7DE-7BD29AD44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6604" y="4306086"/>
            <a:ext cx="569495" cy="331280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FF8A0035-763A-4DF6-A673-D1097BCDF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538" y="4631331"/>
            <a:ext cx="569495" cy="331280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73B48C55-4361-4E7E-9B97-457F350EE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4033" y="4631331"/>
            <a:ext cx="569495" cy="331280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00B8831B-2246-4467-9C5F-D8244841E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052" y="4631329"/>
            <a:ext cx="569495" cy="331280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A389820B-6505-4EA0-B3B2-AF945512D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547" y="4631329"/>
            <a:ext cx="569495" cy="331280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E7F74008-A8B1-436D-880E-3727D31D0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203" y="4631329"/>
            <a:ext cx="569495" cy="331280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88B865F6-6FF9-4E58-A352-27C1D1D25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825" y="4631329"/>
            <a:ext cx="569495" cy="331280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EC16F5E2-7004-4E4C-972E-EA4337851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608" y="4632639"/>
            <a:ext cx="569495" cy="331280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180B250D-811C-4E79-9440-D260F1EE9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407" y="4631329"/>
            <a:ext cx="569495" cy="331280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4107600C-8797-46C7-A7C1-B546C14E6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476" y="4622364"/>
            <a:ext cx="569495" cy="331280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FFCAECBF-EEDB-4BB9-9DEB-40016F786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0971" y="4622364"/>
            <a:ext cx="569495" cy="331280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5C17E9CA-A908-4264-BA95-D1F8EAEC8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540" y="4622364"/>
            <a:ext cx="569495" cy="331280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28A4BF76-EC86-44DE-8318-6A4B07984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232" y="4622364"/>
            <a:ext cx="569495" cy="331280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AAB93112-1A6E-48D6-AC7A-7CE5CC8D4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6604" y="4622363"/>
            <a:ext cx="569495" cy="331280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7265A430-814A-479B-9202-98C91DBFE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538" y="4944882"/>
            <a:ext cx="569495" cy="331280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4A30009A-71C9-45C9-AAD1-EA77D8176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4033" y="4944882"/>
            <a:ext cx="569495" cy="331280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B2CF987E-65B5-4D2B-BD4D-E46411D0C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052" y="4944880"/>
            <a:ext cx="569495" cy="331280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EB665ED9-E5F1-420B-9EDC-45A82A8E9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547" y="4944880"/>
            <a:ext cx="569495" cy="331280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4588D5C4-D3AC-409B-8FCA-5B4023C6B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203" y="4944880"/>
            <a:ext cx="569495" cy="331280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0E514FE9-240F-4B0D-82BE-5D0568D0D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825" y="4944880"/>
            <a:ext cx="569495" cy="331280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FE5D374F-50D2-464F-A70D-DC1FA9260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608" y="4946190"/>
            <a:ext cx="569495" cy="331280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F6FEFE2C-9254-44E0-89CC-88CD19661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407" y="4944880"/>
            <a:ext cx="569495" cy="331280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5578777B-AB02-4564-8A5E-8BED218F1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476" y="4935915"/>
            <a:ext cx="569495" cy="331280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79BFD386-1338-49C8-82C4-1906EF5C0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0971" y="4935915"/>
            <a:ext cx="569495" cy="331280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7BBCA93D-64DF-4FD5-9687-E11BFEDA4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540" y="4935915"/>
            <a:ext cx="569495" cy="331280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80461E2A-9B50-448B-BB57-546F73F63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232" y="4935915"/>
            <a:ext cx="569495" cy="331280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8DE17089-6969-4905-914E-B9BD53791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6604" y="4935914"/>
            <a:ext cx="569495" cy="331280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B1C77AEE-9090-4483-BD4D-3588C5E5F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538" y="5259114"/>
            <a:ext cx="569495" cy="331280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2B2CF2AB-59B3-4B8F-9F6A-3C3DF668D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4033" y="5259114"/>
            <a:ext cx="569495" cy="331280"/>
          </a:xfrm>
          <a:prstGeom prst="rect">
            <a:avLst/>
          </a:prstGeom>
        </p:spPr>
      </p:pic>
      <p:pic>
        <p:nvPicPr>
          <p:cNvPr id="120" name="그림 119">
            <a:extLst>
              <a:ext uri="{FF2B5EF4-FFF2-40B4-BE49-F238E27FC236}">
                <a16:creationId xmlns:a16="http://schemas.microsoft.com/office/drawing/2014/main" id="{6C4662B0-D856-44A2-B455-D0C7031E0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052" y="5259112"/>
            <a:ext cx="569495" cy="331280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1C52B844-BF9C-4BB0-988F-1C9140ABF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547" y="5259112"/>
            <a:ext cx="569495" cy="331280"/>
          </a:xfrm>
          <a:prstGeom prst="rect">
            <a:avLst/>
          </a:prstGeom>
        </p:spPr>
      </p:pic>
      <p:pic>
        <p:nvPicPr>
          <p:cNvPr id="122" name="그림 121">
            <a:extLst>
              <a:ext uri="{FF2B5EF4-FFF2-40B4-BE49-F238E27FC236}">
                <a16:creationId xmlns:a16="http://schemas.microsoft.com/office/drawing/2014/main" id="{C1BA3F43-4D3A-4B78-B3E6-F8F3851C1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203" y="5259112"/>
            <a:ext cx="569495" cy="331280"/>
          </a:xfrm>
          <a:prstGeom prst="rect">
            <a:avLst/>
          </a:prstGeom>
        </p:spPr>
      </p:pic>
      <p:pic>
        <p:nvPicPr>
          <p:cNvPr id="123" name="그림 122">
            <a:extLst>
              <a:ext uri="{FF2B5EF4-FFF2-40B4-BE49-F238E27FC236}">
                <a16:creationId xmlns:a16="http://schemas.microsoft.com/office/drawing/2014/main" id="{FF4EB2A1-A009-4EC0-9A84-6A468C11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825" y="5259112"/>
            <a:ext cx="569495" cy="331280"/>
          </a:xfrm>
          <a:prstGeom prst="rect">
            <a:avLst/>
          </a:prstGeom>
        </p:spPr>
      </p:pic>
      <p:pic>
        <p:nvPicPr>
          <p:cNvPr id="124" name="그림 123">
            <a:extLst>
              <a:ext uri="{FF2B5EF4-FFF2-40B4-BE49-F238E27FC236}">
                <a16:creationId xmlns:a16="http://schemas.microsoft.com/office/drawing/2014/main" id="{ABCF91A5-784C-44DD-814E-C9547E1BD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608" y="5260422"/>
            <a:ext cx="569495" cy="331280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A126CB4A-D0D5-4FBB-92F6-1E743F40E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407" y="5259112"/>
            <a:ext cx="569495" cy="331280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ECF69714-EFFF-4D64-9C63-C1329BAC1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476" y="5250147"/>
            <a:ext cx="569495" cy="331280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1D415549-BD13-4B93-82F4-14510C4FF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0971" y="5250147"/>
            <a:ext cx="569495" cy="331280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5007490F-D43B-4122-AFF0-6ECD7B776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540" y="5250147"/>
            <a:ext cx="569495" cy="331280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F41934C5-5018-4600-9093-3D76B6B64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232" y="5250147"/>
            <a:ext cx="569495" cy="331280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60CB83E6-5C5D-4B31-B1A7-8D313E1E0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6604" y="5250146"/>
            <a:ext cx="569495" cy="331280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376FAC61-1E82-4530-AFD6-EE0F71B2E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538" y="5562387"/>
            <a:ext cx="569495" cy="331280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45833DE1-9512-4028-B636-515B4811E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4033" y="5562387"/>
            <a:ext cx="569495" cy="331280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9C7D4893-71D4-4D00-8739-6969249BD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052" y="5562385"/>
            <a:ext cx="569495" cy="331280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3F26B77C-41D5-43E6-9F6F-00C35E44D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547" y="5562385"/>
            <a:ext cx="569495" cy="331280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FB4B0877-C419-447F-88EF-20529AB3E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203" y="5562385"/>
            <a:ext cx="569495" cy="331280"/>
          </a:xfrm>
          <a:prstGeom prst="rect">
            <a:avLst/>
          </a:prstGeom>
        </p:spPr>
      </p:pic>
      <p:pic>
        <p:nvPicPr>
          <p:cNvPr id="136" name="그림 135">
            <a:extLst>
              <a:ext uri="{FF2B5EF4-FFF2-40B4-BE49-F238E27FC236}">
                <a16:creationId xmlns:a16="http://schemas.microsoft.com/office/drawing/2014/main" id="{258B3DA6-1E00-4185-A6C7-D5A694C89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825" y="5562385"/>
            <a:ext cx="569495" cy="331280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6A178538-8994-494A-B981-C1A1723C0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608" y="5563695"/>
            <a:ext cx="569495" cy="331280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9C71D761-E303-4B0D-AB59-C31A4BDAE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407" y="5562385"/>
            <a:ext cx="569495" cy="331280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7DCEE805-8658-4BD6-937D-5B302883E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476" y="5553420"/>
            <a:ext cx="569495" cy="331280"/>
          </a:xfrm>
          <a:prstGeom prst="rect">
            <a:avLst/>
          </a:prstGeom>
        </p:spPr>
      </p:pic>
      <p:pic>
        <p:nvPicPr>
          <p:cNvPr id="140" name="그림 139">
            <a:extLst>
              <a:ext uri="{FF2B5EF4-FFF2-40B4-BE49-F238E27FC236}">
                <a16:creationId xmlns:a16="http://schemas.microsoft.com/office/drawing/2014/main" id="{57EDFC42-69B3-4FE4-A999-3F27023AD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0971" y="5553420"/>
            <a:ext cx="569495" cy="331280"/>
          </a:xfrm>
          <a:prstGeom prst="rect">
            <a:avLst/>
          </a:pr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284EEEDF-5007-4EBB-9866-0B656B125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540" y="5553420"/>
            <a:ext cx="569495" cy="331280"/>
          </a:xfrm>
          <a:prstGeom prst="rect">
            <a:avLst/>
          </a:prstGeom>
        </p:spPr>
      </p:pic>
      <p:pic>
        <p:nvPicPr>
          <p:cNvPr id="142" name="그림 141">
            <a:extLst>
              <a:ext uri="{FF2B5EF4-FFF2-40B4-BE49-F238E27FC236}">
                <a16:creationId xmlns:a16="http://schemas.microsoft.com/office/drawing/2014/main" id="{CB04A28D-350F-4FDC-9C79-3946A40F1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232" y="5553420"/>
            <a:ext cx="569495" cy="331280"/>
          </a:xfrm>
          <a:prstGeom prst="rect">
            <a:avLst/>
          </a:prstGeom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91B6113B-9C37-4ACD-B5F4-D0581B82D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6604" y="5553419"/>
            <a:ext cx="569495" cy="331280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A4380739-01B9-498A-AF39-F3F0B1F6D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538" y="5858686"/>
            <a:ext cx="569495" cy="331280"/>
          </a:xfrm>
          <a:prstGeom prst="rect">
            <a:avLst/>
          </a:prstGeom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0909DCD2-F378-4EF5-8C8F-BA8FC7CD9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4033" y="5858686"/>
            <a:ext cx="569495" cy="331280"/>
          </a:xfrm>
          <a:prstGeom prst="rect">
            <a:avLst/>
          </a:prstGeom>
        </p:spPr>
      </p:pic>
      <p:pic>
        <p:nvPicPr>
          <p:cNvPr id="146" name="그림 145">
            <a:extLst>
              <a:ext uri="{FF2B5EF4-FFF2-40B4-BE49-F238E27FC236}">
                <a16:creationId xmlns:a16="http://schemas.microsoft.com/office/drawing/2014/main" id="{E0F8956D-0E6D-4449-88CE-F4DE3F868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052" y="5858684"/>
            <a:ext cx="569495" cy="331280"/>
          </a:xfrm>
          <a:prstGeom prst="rect">
            <a:avLst/>
          </a:prstGeom>
        </p:spPr>
      </p:pic>
      <p:pic>
        <p:nvPicPr>
          <p:cNvPr id="147" name="그림 146">
            <a:extLst>
              <a:ext uri="{FF2B5EF4-FFF2-40B4-BE49-F238E27FC236}">
                <a16:creationId xmlns:a16="http://schemas.microsoft.com/office/drawing/2014/main" id="{2876FF75-7FAD-4081-82B8-1082E5E95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547" y="5858684"/>
            <a:ext cx="569495" cy="331280"/>
          </a:xfrm>
          <a:prstGeom prst="rect">
            <a:avLst/>
          </a:prstGeom>
        </p:spPr>
      </p:pic>
      <p:pic>
        <p:nvPicPr>
          <p:cNvPr id="148" name="그림 147">
            <a:extLst>
              <a:ext uri="{FF2B5EF4-FFF2-40B4-BE49-F238E27FC236}">
                <a16:creationId xmlns:a16="http://schemas.microsoft.com/office/drawing/2014/main" id="{58F98FF8-322D-4909-BBF3-F5A353D7F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203" y="5858684"/>
            <a:ext cx="569495" cy="331280"/>
          </a:xfrm>
          <a:prstGeom prst="rect">
            <a:avLst/>
          </a:prstGeom>
        </p:spPr>
      </p:pic>
      <p:pic>
        <p:nvPicPr>
          <p:cNvPr id="149" name="그림 148">
            <a:extLst>
              <a:ext uri="{FF2B5EF4-FFF2-40B4-BE49-F238E27FC236}">
                <a16:creationId xmlns:a16="http://schemas.microsoft.com/office/drawing/2014/main" id="{9FD224D3-DA9D-4814-9C79-EB09C2504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825" y="5858684"/>
            <a:ext cx="569495" cy="331280"/>
          </a:xfrm>
          <a:prstGeom prst="rect">
            <a:avLst/>
          </a:prstGeom>
        </p:spPr>
      </p:pic>
      <p:pic>
        <p:nvPicPr>
          <p:cNvPr id="150" name="그림 149">
            <a:extLst>
              <a:ext uri="{FF2B5EF4-FFF2-40B4-BE49-F238E27FC236}">
                <a16:creationId xmlns:a16="http://schemas.microsoft.com/office/drawing/2014/main" id="{28ACF523-7FD5-4C05-B12E-7E40B8857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608" y="5859994"/>
            <a:ext cx="569495" cy="331280"/>
          </a:xfrm>
          <a:prstGeom prst="rect">
            <a:avLst/>
          </a:prstGeom>
        </p:spPr>
      </p:pic>
      <p:pic>
        <p:nvPicPr>
          <p:cNvPr id="151" name="그림 150">
            <a:extLst>
              <a:ext uri="{FF2B5EF4-FFF2-40B4-BE49-F238E27FC236}">
                <a16:creationId xmlns:a16="http://schemas.microsoft.com/office/drawing/2014/main" id="{40239DB5-7401-44DA-A647-6BABE4829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407" y="5858684"/>
            <a:ext cx="569495" cy="331280"/>
          </a:xfrm>
          <a:prstGeom prst="rect">
            <a:avLst/>
          </a:prstGeom>
        </p:spPr>
      </p:pic>
      <p:pic>
        <p:nvPicPr>
          <p:cNvPr id="152" name="그림 151">
            <a:extLst>
              <a:ext uri="{FF2B5EF4-FFF2-40B4-BE49-F238E27FC236}">
                <a16:creationId xmlns:a16="http://schemas.microsoft.com/office/drawing/2014/main" id="{35D9F2E1-E07C-4A52-B248-F7A1020FD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476" y="5849719"/>
            <a:ext cx="569495" cy="331280"/>
          </a:xfrm>
          <a:prstGeom prst="rect">
            <a:avLst/>
          </a:prstGeom>
        </p:spPr>
      </p:pic>
      <p:pic>
        <p:nvPicPr>
          <p:cNvPr id="153" name="그림 152">
            <a:extLst>
              <a:ext uri="{FF2B5EF4-FFF2-40B4-BE49-F238E27FC236}">
                <a16:creationId xmlns:a16="http://schemas.microsoft.com/office/drawing/2014/main" id="{C19808E0-10AE-44BD-B763-29AA1D13D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0971" y="5849719"/>
            <a:ext cx="569495" cy="331280"/>
          </a:xfrm>
          <a:prstGeom prst="rect">
            <a:avLst/>
          </a:prstGeom>
        </p:spPr>
      </p:pic>
      <p:pic>
        <p:nvPicPr>
          <p:cNvPr id="154" name="그림 153">
            <a:extLst>
              <a:ext uri="{FF2B5EF4-FFF2-40B4-BE49-F238E27FC236}">
                <a16:creationId xmlns:a16="http://schemas.microsoft.com/office/drawing/2014/main" id="{0468ED65-6E15-4B31-99BB-95E63F4D0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540" y="5849719"/>
            <a:ext cx="569495" cy="331280"/>
          </a:xfrm>
          <a:prstGeom prst="rect">
            <a:avLst/>
          </a:prstGeom>
        </p:spPr>
      </p:pic>
      <p:pic>
        <p:nvPicPr>
          <p:cNvPr id="155" name="그림 154">
            <a:extLst>
              <a:ext uri="{FF2B5EF4-FFF2-40B4-BE49-F238E27FC236}">
                <a16:creationId xmlns:a16="http://schemas.microsoft.com/office/drawing/2014/main" id="{CED1C10A-9C97-499D-8394-7E43D9D3C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232" y="5849719"/>
            <a:ext cx="569495" cy="331280"/>
          </a:xfrm>
          <a:prstGeom prst="rect">
            <a:avLst/>
          </a:prstGeom>
        </p:spPr>
      </p:pic>
      <p:pic>
        <p:nvPicPr>
          <p:cNvPr id="156" name="그림 155">
            <a:extLst>
              <a:ext uri="{FF2B5EF4-FFF2-40B4-BE49-F238E27FC236}">
                <a16:creationId xmlns:a16="http://schemas.microsoft.com/office/drawing/2014/main" id="{F185D345-1604-4200-89A7-F16E05CB5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6604" y="5849718"/>
            <a:ext cx="569495" cy="331280"/>
          </a:xfrm>
          <a:prstGeom prst="rect">
            <a:avLst/>
          </a:prstGeom>
        </p:spPr>
      </p:pic>
      <p:pic>
        <p:nvPicPr>
          <p:cNvPr id="157" name="그림 156">
            <a:extLst>
              <a:ext uri="{FF2B5EF4-FFF2-40B4-BE49-F238E27FC236}">
                <a16:creationId xmlns:a16="http://schemas.microsoft.com/office/drawing/2014/main" id="{3F915E4D-4BAE-4AFC-8183-DB1ABB61D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538" y="6165234"/>
            <a:ext cx="569495" cy="331280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97FE508F-8344-4878-96FB-4172E696C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4033" y="6165234"/>
            <a:ext cx="569495" cy="331280"/>
          </a:xfrm>
          <a:prstGeom prst="rect">
            <a:avLst/>
          </a:prstGeom>
        </p:spPr>
      </p:pic>
      <p:pic>
        <p:nvPicPr>
          <p:cNvPr id="159" name="그림 158">
            <a:extLst>
              <a:ext uri="{FF2B5EF4-FFF2-40B4-BE49-F238E27FC236}">
                <a16:creationId xmlns:a16="http://schemas.microsoft.com/office/drawing/2014/main" id="{FB79A273-6EEE-4857-88E7-3872787F9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052" y="6165232"/>
            <a:ext cx="569495" cy="331280"/>
          </a:xfrm>
          <a:prstGeom prst="rect">
            <a:avLst/>
          </a:prstGeom>
        </p:spPr>
      </p:pic>
      <p:pic>
        <p:nvPicPr>
          <p:cNvPr id="160" name="그림 159">
            <a:extLst>
              <a:ext uri="{FF2B5EF4-FFF2-40B4-BE49-F238E27FC236}">
                <a16:creationId xmlns:a16="http://schemas.microsoft.com/office/drawing/2014/main" id="{5E1770F6-DE8F-4676-8689-D31FF4336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547" y="6165232"/>
            <a:ext cx="569495" cy="331280"/>
          </a:xfrm>
          <a:prstGeom prst="rect">
            <a:avLst/>
          </a:prstGeom>
        </p:spPr>
      </p:pic>
      <p:pic>
        <p:nvPicPr>
          <p:cNvPr id="161" name="그림 160">
            <a:extLst>
              <a:ext uri="{FF2B5EF4-FFF2-40B4-BE49-F238E27FC236}">
                <a16:creationId xmlns:a16="http://schemas.microsoft.com/office/drawing/2014/main" id="{3BD36ACF-A885-4D82-9333-9A9EC01A3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203" y="6165232"/>
            <a:ext cx="569495" cy="331280"/>
          </a:xfrm>
          <a:prstGeom prst="rect">
            <a:avLst/>
          </a:prstGeom>
        </p:spPr>
      </p:pic>
      <p:pic>
        <p:nvPicPr>
          <p:cNvPr id="162" name="그림 161">
            <a:extLst>
              <a:ext uri="{FF2B5EF4-FFF2-40B4-BE49-F238E27FC236}">
                <a16:creationId xmlns:a16="http://schemas.microsoft.com/office/drawing/2014/main" id="{929261EE-8881-4EE3-89B3-E7F719717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825" y="6165232"/>
            <a:ext cx="569495" cy="331280"/>
          </a:xfrm>
          <a:prstGeom prst="rect">
            <a:avLst/>
          </a:prstGeom>
        </p:spPr>
      </p:pic>
      <p:pic>
        <p:nvPicPr>
          <p:cNvPr id="163" name="그림 162">
            <a:extLst>
              <a:ext uri="{FF2B5EF4-FFF2-40B4-BE49-F238E27FC236}">
                <a16:creationId xmlns:a16="http://schemas.microsoft.com/office/drawing/2014/main" id="{55AB696B-4540-41C2-828A-D08D58F1B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608" y="6166542"/>
            <a:ext cx="569495" cy="331280"/>
          </a:xfrm>
          <a:prstGeom prst="rect">
            <a:avLst/>
          </a:prstGeom>
        </p:spPr>
      </p:pic>
      <p:pic>
        <p:nvPicPr>
          <p:cNvPr id="164" name="그림 163">
            <a:extLst>
              <a:ext uri="{FF2B5EF4-FFF2-40B4-BE49-F238E27FC236}">
                <a16:creationId xmlns:a16="http://schemas.microsoft.com/office/drawing/2014/main" id="{1C5322D5-ABE7-4C8F-BBC0-1876085F7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407" y="6165232"/>
            <a:ext cx="569495" cy="331280"/>
          </a:xfrm>
          <a:prstGeom prst="rect">
            <a:avLst/>
          </a:prstGeom>
        </p:spPr>
      </p:pic>
      <p:pic>
        <p:nvPicPr>
          <p:cNvPr id="165" name="그림 164">
            <a:extLst>
              <a:ext uri="{FF2B5EF4-FFF2-40B4-BE49-F238E27FC236}">
                <a16:creationId xmlns:a16="http://schemas.microsoft.com/office/drawing/2014/main" id="{31E20B95-72AD-4C93-BAB3-BB054B176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476" y="6156267"/>
            <a:ext cx="569495" cy="331280"/>
          </a:xfrm>
          <a:prstGeom prst="rect">
            <a:avLst/>
          </a:prstGeom>
        </p:spPr>
      </p:pic>
      <p:pic>
        <p:nvPicPr>
          <p:cNvPr id="166" name="그림 165">
            <a:extLst>
              <a:ext uri="{FF2B5EF4-FFF2-40B4-BE49-F238E27FC236}">
                <a16:creationId xmlns:a16="http://schemas.microsoft.com/office/drawing/2014/main" id="{56EF3174-9ED9-4AA4-98F4-7D28235BA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0971" y="6156267"/>
            <a:ext cx="569495" cy="331280"/>
          </a:xfrm>
          <a:prstGeom prst="rect">
            <a:avLst/>
          </a:prstGeom>
        </p:spPr>
      </p:pic>
      <p:pic>
        <p:nvPicPr>
          <p:cNvPr id="167" name="그림 166">
            <a:extLst>
              <a:ext uri="{FF2B5EF4-FFF2-40B4-BE49-F238E27FC236}">
                <a16:creationId xmlns:a16="http://schemas.microsoft.com/office/drawing/2014/main" id="{8AFB5C9F-995B-4D07-A206-C22889AF3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540" y="6156267"/>
            <a:ext cx="569495" cy="331280"/>
          </a:xfrm>
          <a:prstGeom prst="rect">
            <a:avLst/>
          </a:prstGeom>
        </p:spPr>
      </p:pic>
      <p:pic>
        <p:nvPicPr>
          <p:cNvPr id="168" name="그림 167">
            <a:extLst>
              <a:ext uri="{FF2B5EF4-FFF2-40B4-BE49-F238E27FC236}">
                <a16:creationId xmlns:a16="http://schemas.microsoft.com/office/drawing/2014/main" id="{C0270369-8AE1-4D85-B30A-C6C3DB929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232" y="6156267"/>
            <a:ext cx="569495" cy="331280"/>
          </a:xfrm>
          <a:prstGeom prst="rect">
            <a:avLst/>
          </a:prstGeom>
        </p:spPr>
      </p:pic>
      <p:pic>
        <p:nvPicPr>
          <p:cNvPr id="169" name="그림 168">
            <a:extLst>
              <a:ext uri="{FF2B5EF4-FFF2-40B4-BE49-F238E27FC236}">
                <a16:creationId xmlns:a16="http://schemas.microsoft.com/office/drawing/2014/main" id="{CA4BC9D7-A8D4-4C0C-A273-26FC5BBDD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6604" y="6156266"/>
            <a:ext cx="569495" cy="331280"/>
          </a:xfrm>
          <a:prstGeom prst="rect">
            <a:avLst/>
          </a:prstGeom>
        </p:spPr>
      </p:pic>
      <p:pic>
        <p:nvPicPr>
          <p:cNvPr id="170" name="그림 169">
            <a:extLst>
              <a:ext uri="{FF2B5EF4-FFF2-40B4-BE49-F238E27FC236}">
                <a16:creationId xmlns:a16="http://schemas.microsoft.com/office/drawing/2014/main" id="{EA54D594-D5F6-43B6-868F-342912824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538" y="6483479"/>
            <a:ext cx="569495" cy="331280"/>
          </a:xfrm>
          <a:prstGeom prst="rect">
            <a:avLst/>
          </a:prstGeom>
        </p:spPr>
      </p:pic>
      <p:pic>
        <p:nvPicPr>
          <p:cNvPr id="171" name="그림 170">
            <a:extLst>
              <a:ext uri="{FF2B5EF4-FFF2-40B4-BE49-F238E27FC236}">
                <a16:creationId xmlns:a16="http://schemas.microsoft.com/office/drawing/2014/main" id="{3941C7DC-F5ED-4E34-8E5F-81A8CEA0F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4033" y="6483479"/>
            <a:ext cx="569495" cy="331280"/>
          </a:xfrm>
          <a:prstGeom prst="rect">
            <a:avLst/>
          </a:prstGeom>
        </p:spPr>
      </p:pic>
      <p:pic>
        <p:nvPicPr>
          <p:cNvPr id="172" name="그림 171">
            <a:extLst>
              <a:ext uri="{FF2B5EF4-FFF2-40B4-BE49-F238E27FC236}">
                <a16:creationId xmlns:a16="http://schemas.microsoft.com/office/drawing/2014/main" id="{1380ADE0-4C90-432F-B634-1D2DD3303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052" y="6483477"/>
            <a:ext cx="569495" cy="331280"/>
          </a:xfrm>
          <a:prstGeom prst="rect">
            <a:avLst/>
          </a:prstGeom>
        </p:spPr>
      </p:pic>
      <p:pic>
        <p:nvPicPr>
          <p:cNvPr id="173" name="그림 172">
            <a:extLst>
              <a:ext uri="{FF2B5EF4-FFF2-40B4-BE49-F238E27FC236}">
                <a16:creationId xmlns:a16="http://schemas.microsoft.com/office/drawing/2014/main" id="{6222D2AE-477D-452A-B0C7-9C84DCB24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547" y="6483477"/>
            <a:ext cx="569495" cy="331280"/>
          </a:xfrm>
          <a:prstGeom prst="rect">
            <a:avLst/>
          </a:prstGeom>
        </p:spPr>
      </p:pic>
      <p:pic>
        <p:nvPicPr>
          <p:cNvPr id="174" name="그림 173">
            <a:extLst>
              <a:ext uri="{FF2B5EF4-FFF2-40B4-BE49-F238E27FC236}">
                <a16:creationId xmlns:a16="http://schemas.microsoft.com/office/drawing/2014/main" id="{28CE797A-C400-455B-A506-B92367CF2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203" y="6483477"/>
            <a:ext cx="569495" cy="331280"/>
          </a:xfrm>
          <a:prstGeom prst="rect">
            <a:avLst/>
          </a:prstGeom>
        </p:spPr>
      </p:pic>
      <p:pic>
        <p:nvPicPr>
          <p:cNvPr id="175" name="그림 174">
            <a:extLst>
              <a:ext uri="{FF2B5EF4-FFF2-40B4-BE49-F238E27FC236}">
                <a16:creationId xmlns:a16="http://schemas.microsoft.com/office/drawing/2014/main" id="{5C1A2DEA-6A70-4EF8-BDA1-63C017AC6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825" y="6483477"/>
            <a:ext cx="569495" cy="331280"/>
          </a:xfrm>
          <a:prstGeom prst="rect">
            <a:avLst/>
          </a:prstGeom>
        </p:spPr>
      </p:pic>
      <p:pic>
        <p:nvPicPr>
          <p:cNvPr id="176" name="그림 175">
            <a:extLst>
              <a:ext uri="{FF2B5EF4-FFF2-40B4-BE49-F238E27FC236}">
                <a16:creationId xmlns:a16="http://schemas.microsoft.com/office/drawing/2014/main" id="{52208896-FA4D-478D-9F52-626114635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608" y="6484787"/>
            <a:ext cx="569495" cy="331280"/>
          </a:xfrm>
          <a:prstGeom prst="rect">
            <a:avLst/>
          </a:prstGeom>
        </p:spPr>
      </p:pic>
      <p:pic>
        <p:nvPicPr>
          <p:cNvPr id="177" name="그림 176">
            <a:extLst>
              <a:ext uri="{FF2B5EF4-FFF2-40B4-BE49-F238E27FC236}">
                <a16:creationId xmlns:a16="http://schemas.microsoft.com/office/drawing/2014/main" id="{14CAEEFC-CE9C-40FD-97AF-95A722148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407" y="6483477"/>
            <a:ext cx="569495" cy="331280"/>
          </a:xfrm>
          <a:prstGeom prst="rect">
            <a:avLst/>
          </a:prstGeom>
        </p:spPr>
      </p:pic>
      <p:pic>
        <p:nvPicPr>
          <p:cNvPr id="178" name="그림 177">
            <a:extLst>
              <a:ext uri="{FF2B5EF4-FFF2-40B4-BE49-F238E27FC236}">
                <a16:creationId xmlns:a16="http://schemas.microsoft.com/office/drawing/2014/main" id="{5BA94F98-36FE-4652-8556-C743E6697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476" y="6474512"/>
            <a:ext cx="569495" cy="331280"/>
          </a:xfrm>
          <a:prstGeom prst="rect">
            <a:avLst/>
          </a:prstGeom>
        </p:spPr>
      </p:pic>
      <p:pic>
        <p:nvPicPr>
          <p:cNvPr id="179" name="그림 178">
            <a:extLst>
              <a:ext uri="{FF2B5EF4-FFF2-40B4-BE49-F238E27FC236}">
                <a16:creationId xmlns:a16="http://schemas.microsoft.com/office/drawing/2014/main" id="{BDB433E1-AEFA-416B-B1D6-689E99FF6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0971" y="6474512"/>
            <a:ext cx="569495" cy="331280"/>
          </a:xfrm>
          <a:prstGeom prst="rect">
            <a:avLst/>
          </a:prstGeom>
        </p:spPr>
      </p:pic>
      <p:pic>
        <p:nvPicPr>
          <p:cNvPr id="180" name="그림 179">
            <a:extLst>
              <a:ext uri="{FF2B5EF4-FFF2-40B4-BE49-F238E27FC236}">
                <a16:creationId xmlns:a16="http://schemas.microsoft.com/office/drawing/2014/main" id="{A62584AE-CD97-4061-A5B3-9F77D9999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540" y="6474512"/>
            <a:ext cx="569495" cy="331280"/>
          </a:xfrm>
          <a:prstGeom prst="rect">
            <a:avLst/>
          </a:prstGeom>
        </p:spPr>
      </p:pic>
      <p:pic>
        <p:nvPicPr>
          <p:cNvPr id="181" name="그림 180">
            <a:extLst>
              <a:ext uri="{FF2B5EF4-FFF2-40B4-BE49-F238E27FC236}">
                <a16:creationId xmlns:a16="http://schemas.microsoft.com/office/drawing/2014/main" id="{2599BEFE-53E2-4633-9929-0C78553AB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232" y="6474512"/>
            <a:ext cx="569495" cy="331280"/>
          </a:xfrm>
          <a:prstGeom prst="rect">
            <a:avLst/>
          </a:prstGeom>
        </p:spPr>
      </p:pic>
      <p:pic>
        <p:nvPicPr>
          <p:cNvPr id="182" name="그림 181">
            <a:extLst>
              <a:ext uri="{FF2B5EF4-FFF2-40B4-BE49-F238E27FC236}">
                <a16:creationId xmlns:a16="http://schemas.microsoft.com/office/drawing/2014/main" id="{0B03EDF8-C228-426D-B43B-D4BA8D707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6604" y="6474511"/>
            <a:ext cx="569495" cy="33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9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884815" cy="400110"/>
            <a:chOff x="143742" y="1435101"/>
            <a:chExt cx="188481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2272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AI 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플랫폼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AI 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플랫폼 실습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2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A5F4D2F-8593-4F74-917D-5B0E03E6644B}"/>
              </a:ext>
            </a:extLst>
          </p:cNvPr>
          <p:cNvSpPr txBox="1"/>
          <p:nvPr/>
        </p:nvSpPr>
        <p:spPr>
          <a:xfrm>
            <a:off x="10239375" y="7019925"/>
            <a:ext cx="43794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17</a:t>
            </a:r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4848CA8-2890-4FF2-B506-5A4742CE4B78}"/>
              </a:ext>
            </a:extLst>
          </p:cNvPr>
          <p:cNvGrpSpPr/>
          <p:nvPr/>
        </p:nvGrpSpPr>
        <p:grpSpPr>
          <a:xfrm>
            <a:off x="473466" y="2020763"/>
            <a:ext cx="3837542" cy="720000"/>
            <a:chOff x="567914" y="2125683"/>
            <a:chExt cx="3518028" cy="72000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0BDA625-CFE8-4B14-A140-77DE9C110DC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914" y="2125683"/>
              <a:ext cx="720000" cy="720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8C8B698-A9A8-45B7-AC06-20A396696170}"/>
                </a:ext>
              </a:extLst>
            </p:cNvPr>
            <p:cNvSpPr txBox="1"/>
            <p:nvPr/>
          </p:nvSpPr>
          <p:spPr>
            <a:xfrm>
              <a:off x="1364065" y="2301017"/>
              <a:ext cx="27218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dirty="0">
                  <a:latin typeface="+mn-ea"/>
                </a:rPr>
                <a:t>인공지능 이미지 판단 과정</a:t>
              </a:r>
            </a:p>
          </p:txBody>
        </p:sp>
      </p:grpSp>
      <p:pic>
        <p:nvPicPr>
          <p:cNvPr id="187" name="그림 186">
            <a:extLst>
              <a:ext uri="{FF2B5EF4-FFF2-40B4-BE49-F238E27FC236}">
                <a16:creationId xmlns:a16="http://schemas.microsoft.com/office/drawing/2014/main" id="{F3BF7164-AB12-48F5-AF05-73C92B9E6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371" y="2926315"/>
            <a:ext cx="50768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632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832237" cy="400110"/>
            <a:chOff x="143742" y="1435101"/>
            <a:chExt cx="1832237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17468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산업혁명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749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산업혁명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0	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066832-A361-4049-9EDC-0F95491A2E6A}"/>
              </a:ext>
            </a:extLst>
          </p:cNvPr>
          <p:cNvSpPr/>
          <p:nvPr/>
        </p:nvSpPr>
        <p:spPr>
          <a:xfrm>
            <a:off x="3597338" y="2430473"/>
            <a:ext cx="995785" cy="5781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157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공장</a:t>
            </a:r>
            <a:endParaRPr lang="en-US" altLang="ko-KR" sz="3157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25" name="Picture 4" descr="Engraved vintage, hand drawn, old locomotive or train with steam on american railway. retro transport. Premium Vector">
            <a:extLst>
              <a:ext uri="{FF2B5EF4-FFF2-40B4-BE49-F238E27FC236}">
                <a16:creationId xmlns:a16="http://schemas.microsoft.com/office/drawing/2014/main" id="{05D16DE9-470F-45D2-885E-788E399EC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9ED"/>
              </a:clrFrom>
              <a:clrTo>
                <a:srgbClr val="FFF9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89" y="3017116"/>
            <a:ext cx="5228965" cy="395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1차, 2차, 3차, 4차 산업혁명 단계 정리 : 네이버 블로그">
            <a:extLst>
              <a:ext uri="{FF2B5EF4-FFF2-40B4-BE49-F238E27FC236}">
                <a16:creationId xmlns:a16="http://schemas.microsoft.com/office/drawing/2014/main" id="{211A4340-3333-40FA-ABF4-A9FDA9E20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35" y="1811965"/>
            <a:ext cx="5228965" cy="3717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러다이트 운동 - 위키백과, 우리 모두의 백과사전">
            <a:extLst>
              <a:ext uri="{FF2B5EF4-FFF2-40B4-BE49-F238E27FC236}">
                <a16:creationId xmlns:a16="http://schemas.microsoft.com/office/drawing/2014/main" id="{F70AC012-A76D-4451-95BD-F8294A672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105" y="2131530"/>
            <a:ext cx="5061617" cy="44049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25D99F-D824-4191-A0F4-D1BBFAE8C2FB}"/>
              </a:ext>
            </a:extLst>
          </p:cNvPr>
          <p:cNvSpPr/>
          <p:nvPr/>
        </p:nvSpPr>
        <p:spPr>
          <a:xfrm>
            <a:off x="176965" y="1811965"/>
            <a:ext cx="2589170" cy="5781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157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1</a:t>
            </a:r>
            <a:r>
              <a:rPr lang="ko-KR" altLang="en-US" sz="3157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차 산업혁명</a:t>
            </a:r>
            <a:endParaRPr lang="en-US" altLang="ko-KR" sz="3157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679F5D4-67CD-431E-B749-9F09F5A2E3D7}"/>
              </a:ext>
            </a:extLst>
          </p:cNvPr>
          <p:cNvSpPr/>
          <p:nvPr/>
        </p:nvSpPr>
        <p:spPr>
          <a:xfrm>
            <a:off x="177296" y="2414540"/>
            <a:ext cx="1806906" cy="5781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157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증기기관</a:t>
            </a:r>
            <a:endParaRPr lang="en-US" altLang="ko-KR" sz="3157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6EAE5A9-074E-4FBA-B9F1-7F9EBA4811B6}"/>
              </a:ext>
            </a:extLst>
          </p:cNvPr>
          <p:cNvSpPr/>
          <p:nvPr/>
        </p:nvSpPr>
        <p:spPr>
          <a:xfrm>
            <a:off x="2089746" y="2414540"/>
            <a:ext cx="1401346" cy="5781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157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기계화</a:t>
            </a:r>
            <a:endParaRPr lang="en-US" altLang="ko-KR" sz="3157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566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9" grpId="0"/>
      <p:bldP spid="3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884815" cy="400110"/>
            <a:chOff x="143742" y="1435101"/>
            <a:chExt cx="188481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2272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AI 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플랫폼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AI 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플랫폼 실습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2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A5F4D2F-8593-4F74-917D-5B0E03E6644B}"/>
              </a:ext>
            </a:extLst>
          </p:cNvPr>
          <p:cNvSpPr txBox="1"/>
          <p:nvPr/>
        </p:nvSpPr>
        <p:spPr>
          <a:xfrm>
            <a:off x="10239375" y="7019925"/>
            <a:ext cx="43794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17</a:t>
            </a:r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4848CA8-2890-4FF2-B506-5A4742CE4B78}"/>
              </a:ext>
            </a:extLst>
          </p:cNvPr>
          <p:cNvGrpSpPr/>
          <p:nvPr/>
        </p:nvGrpSpPr>
        <p:grpSpPr>
          <a:xfrm>
            <a:off x="473466" y="2020763"/>
            <a:ext cx="3837542" cy="720000"/>
            <a:chOff x="567914" y="2125683"/>
            <a:chExt cx="3518028" cy="72000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0BDA625-CFE8-4B14-A140-77DE9C110DC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914" y="2125683"/>
              <a:ext cx="720000" cy="720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8C8B698-A9A8-45B7-AC06-20A396696170}"/>
                </a:ext>
              </a:extLst>
            </p:cNvPr>
            <p:cNvSpPr txBox="1"/>
            <p:nvPr/>
          </p:nvSpPr>
          <p:spPr>
            <a:xfrm>
              <a:off x="1364065" y="2301017"/>
              <a:ext cx="27218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dirty="0">
                  <a:latin typeface="+mn-ea"/>
                </a:rPr>
                <a:t>인공지능 이미지 판단 과정</a:t>
              </a: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5822D245-70D0-4BF6-836B-BD2586501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897" y="2926318"/>
            <a:ext cx="6971561" cy="374691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0CFED68-CA5F-4749-BD1C-46D869DEA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504" y="2926318"/>
            <a:ext cx="569495" cy="34024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EBC2F6D-03A6-422B-9DCB-A44F55D8D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999" y="2926318"/>
            <a:ext cx="569495" cy="34024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22800B2-036A-4D2E-B3CA-FA316A5DF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018" y="2926316"/>
            <a:ext cx="569495" cy="34024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32640D6-C2D2-4DDE-A4D9-79CB31663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513" y="2926316"/>
            <a:ext cx="569495" cy="34024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F3DFCA8-A272-447C-A9EA-12FF5E975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169" y="2926316"/>
            <a:ext cx="569495" cy="34024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309B0B8-5B2F-48BD-A850-7CA7EC39D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791" y="2926316"/>
            <a:ext cx="569495" cy="34024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DF7DD39-2243-42F1-8B06-253081B41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0574" y="2927626"/>
            <a:ext cx="569495" cy="34024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8D148EC-B873-41F0-A9D7-1C69166C7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1373" y="2926316"/>
            <a:ext cx="569495" cy="34024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0906D11-EDF0-47DB-93C3-38B0D2E6F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442" y="2926316"/>
            <a:ext cx="569495" cy="34024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7DF9F8B7-B2DF-46A7-ACB8-E966D2D0A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937" y="2926316"/>
            <a:ext cx="569495" cy="34024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A4F4E00-0595-462F-BED8-DA479B119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506" y="2926316"/>
            <a:ext cx="569495" cy="34024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10E9866-6471-42AF-87B6-43D96868D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198" y="2926316"/>
            <a:ext cx="569495" cy="34024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635ECCFD-AD88-4B5D-8C90-14BD227EE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570" y="2926315"/>
            <a:ext cx="569495" cy="34024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4B5EB1A-88F4-4284-BAAD-EBC3F7A9E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504" y="3266144"/>
            <a:ext cx="569495" cy="33128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7B14A3B0-07A7-40CE-9AF9-445C2EC82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999" y="3266144"/>
            <a:ext cx="569495" cy="33128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D62AEB9-4B6A-4CEF-B39D-C255DD661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018" y="3266142"/>
            <a:ext cx="569495" cy="33128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E857FCBF-866B-46CF-AA31-69C78D3A4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513" y="3266142"/>
            <a:ext cx="569495" cy="33128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E39A1FD-A7EC-48B2-92BC-2B0848D52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169" y="3266142"/>
            <a:ext cx="569495" cy="33128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DFA7BB25-8B01-4E9E-9842-9FF5CD520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791" y="3266142"/>
            <a:ext cx="569495" cy="33128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6451B98-60CE-4AC3-AEF1-16D19E8F1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0574" y="3267452"/>
            <a:ext cx="569495" cy="33128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3D3A5C0A-83AF-47B5-A465-691DF671F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1373" y="3266142"/>
            <a:ext cx="569495" cy="33128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BCDE2451-F23F-43CD-B8AD-6B4F6EED1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442" y="3257177"/>
            <a:ext cx="569495" cy="33128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092E397C-D48F-4E6B-B020-59BF80847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937" y="3257177"/>
            <a:ext cx="569495" cy="33128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34F219E3-68EB-4D98-B62A-B427211A0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506" y="3257177"/>
            <a:ext cx="569495" cy="33128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8DBB7068-F8C5-42B4-9517-B181AF052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198" y="3257177"/>
            <a:ext cx="569495" cy="33128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E57079B1-277C-40C5-9668-3B64FDB26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570" y="3257176"/>
            <a:ext cx="569495" cy="33128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A9C078D9-1463-4E28-B4CE-B397C1E2E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504" y="3587144"/>
            <a:ext cx="569495" cy="33128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AB173D01-9486-4CAC-91F0-F8B5F68CA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999" y="3587144"/>
            <a:ext cx="569495" cy="33128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8A406A4-D16B-48F9-B61C-05E859F31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018" y="3587142"/>
            <a:ext cx="569495" cy="33128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FA0F9CF1-AF91-432C-B840-E1BCC8935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513" y="3587142"/>
            <a:ext cx="569495" cy="33128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67CE4F7F-8BC9-494B-9A02-94E63A228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169" y="3587142"/>
            <a:ext cx="569495" cy="33128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F44E7A2C-909E-43DF-91A4-DFEF8476F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791" y="3587142"/>
            <a:ext cx="569495" cy="33128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926B6D9D-2159-4AE5-8D4B-51A7F60EC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0574" y="3588452"/>
            <a:ext cx="569495" cy="33128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3AD134C5-1ADC-4D9E-A4AD-53A20D86D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1373" y="3587142"/>
            <a:ext cx="569495" cy="331280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7E989148-DDE2-4377-A87D-179FCD2C3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442" y="3578177"/>
            <a:ext cx="569495" cy="33128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15188C99-C7F4-4618-A8C4-E7C2F7372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937" y="3578177"/>
            <a:ext cx="569495" cy="33128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59FD9950-4718-4758-9C57-658232D11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506" y="3578177"/>
            <a:ext cx="569495" cy="33128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3C9068A2-5324-42CF-B800-0C910D6F0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198" y="3578177"/>
            <a:ext cx="569495" cy="33128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C33DE7A0-021E-4F6D-9AE6-A1F9E514E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570" y="3578176"/>
            <a:ext cx="569495" cy="331280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B20FCCA5-F6FF-4981-96C3-26CB6DF61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504" y="3916688"/>
            <a:ext cx="569495" cy="331280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84F0E6A7-FFB5-414E-8E7E-09D788030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999" y="3916688"/>
            <a:ext cx="569495" cy="33128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C99B3849-26A3-4C97-A102-B96CEF513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018" y="3916686"/>
            <a:ext cx="569495" cy="331280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D866EFA3-9187-494A-8D9D-60EB69EAB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513" y="3916686"/>
            <a:ext cx="569495" cy="331280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3D7B4709-9A54-4895-ADE7-F7A8F58BD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169" y="3916686"/>
            <a:ext cx="569495" cy="331280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5301C908-4E60-4922-9242-ABF3768F9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791" y="3916686"/>
            <a:ext cx="569495" cy="331280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94B70BCA-72DE-4EE3-A287-634E7A592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0574" y="3917996"/>
            <a:ext cx="569495" cy="331280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EF8C62B6-2E3F-4590-BE93-27833EFD9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1373" y="3916686"/>
            <a:ext cx="569495" cy="33128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E3D528A4-FA98-4429-B0F6-D658EBFD9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442" y="3907721"/>
            <a:ext cx="569495" cy="331280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43DFB9A7-22D0-4664-A2BF-A14621A98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937" y="3907721"/>
            <a:ext cx="569495" cy="331280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57EEF735-BC33-4523-A896-9AF21C576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506" y="3907721"/>
            <a:ext cx="569495" cy="331280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206741C3-AC98-4479-9D88-BAF7AFC27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198" y="3907721"/>
            <a:ext cx="569495" cy="331280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7E58618F-81A3-4DD8-BCD3-B8A87C245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570" y="3907720"/>
            <a:ext cx="569495" cy="33128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C578500A-59E8-4A10-A92F-EBF7DAFC9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504" y="4238472"/>
            <a:ext cx="569495" cy="331280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1705E343-A42A-4719-95AD-119308248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999" y="4238472"/>
            <a:ext cx="569495" cy="33128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EA7469CB-2F3A-4F0D-ABC7-A5E45FB29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018" y="4238470"/>
            <a:ext cx="569495" cy="331280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23E176BF-D00D-4DD5-AC1D-27D2590A3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513" y="4238470"/>
            <a:ext cx="569495" cy="331280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784A10E9-E316-4F89-A1F6-EDE38D1AE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169" y="4238470"/>
            <a:ext cx="569495" cy="331280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2CAFA3A8-8A22-4433-AD4B-F870B063A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791" y="4238470"/>
            <a:ext cx="569495" cy="331280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BF0621E6-093B-4D8E-A029-4EB2C6436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0574" y="4239780"/>
            <a:ext cx="569495" cy="331280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A908EE5C-721A-4137-AEB1-91EF279F1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1373" y="4238470"/>
            <a:ext cx="569495" cy="331280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4B3CD801-2D8F-473E-BE98-11C2C18C5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442" y="4229505"/>
            <a:ext cx="569495" cy="331280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8EB77936-A9B9-4AF2-A460-ED46DDD26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937" y="4229505"/>
            <a:ext cx="569495" cy="331280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3F57E526-67AC-434B-90C4-AC63E7B5E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506" y="4229505"/>
            <a:ext cx="569495" cy="331280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769D23D2-4051-4A68-91A9-63EFE02D8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198" y="4229505"/>
            <a:ext cx="569495" cy="331280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1C42B30E-E2D7-493E-9452-A9DE25593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570" y="4229504"/>
            <a:ext cx="569495" cy="331280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FC857734-5F91-467D-8146-272194F65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504" y="4554749"/>
            <a:ext cx="569495" cy="331280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7E6B8997-DE3B-42F7-9A47-58E61FF76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999" y="4554749"/>
            <a:ext cx="569495" cy="331280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B478FCE6-589E-4985-BA1D-5AED65DE7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018" y="4554747"/>
            <a:ext cx="569495" cy="331280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80A13371-B47E-4DB8-8E6A-791780618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513" y="4554747"/>
            <a:ext cx="569495" cy="331280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DD9046E4-C34E-43C9-8B7C-39BA4A1A4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169" y="4554747"/>
            <a:ext cx="569495" cy="331280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B91B32C6-7508-4E9A-9AC5-C6D49EC08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791" y="4554747"/>
            <a:ext cx="569495" cy="331280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AAE950EB-4C6E-4C0F-9A3F-01AFCD6DE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0574" y="4556057"/>
            <a:ext cx="569495" cy="331280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C4FE1B4B-8C40-47D8-877F-0325B3CD8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1373" y="4554747"/>
            <a:ext cx="569495" cy="331280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6A21B823-E88B-4091-9B26-4B105BFEE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442" y="4545782"/>
            <a:ext cx="569495" cy="331280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B03FDC27-0C71-4DAD-95B0-F36B1AFDC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937" y="4545782"/>
            <a:ext cx="569495" cy="331280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AC972558-32F0-42C8-A666-12814A089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506" y="4545782"/>
            <a:ext cx="569495" cy="331280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8E6AF7FC-2C3E-4D9F-9A1D-ADCCF98D4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198" y="4545782"/>
            <a:ext cx="569495" cy="331280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80D938B4-851F-4ECA-B80C-0DD8C65CB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570" y="4545781"/>
            <a:ext cx="569495" cy="331280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5120BA81-7B3C-4057-8A97-27C974DF7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504" y="4868300"/>
            <a:ext cx="569495" cy="331280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273023A0-ACE2-4A6D-9567-6987692B0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999" y="4868300"/>
            <a:ext cx="569495" cy="331280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338D6CFD-5891-4FBE-9014-E12163F3A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018" y="4868298"/>
            <a:ext cx="569495" cy="331280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73BE128D-CE63-4ADA-A3D3-699326750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513" y="4868298"/>
            <a:ext cx="569495" cy="331280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9FB0709B-7F05-4278-8E5A-1CB2C20A4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169" y="4868298"/>
            <a:ext cx="569495" cy="331280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D406A4C5-A6FC-4C66-BAD9-81BA509C5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791" y="4868298"/>
            <a:ext cx="569495" cy="331280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5EE6AEF5-783A-4FBA-879C-6A20EAD4A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0574" y="4869608"/>
            <a:ext cx="569495" cy="331280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BE9BE5B2-0645-4F9E-B5BF-58E949459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1373" y="4868298"/>
            <a:ext cx="569495" cy="331280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F29BD76E-18E3-43DE-8023-C77012BE2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442" y="4859333"/>
            <a:ext cx="569495" cy="331280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8136042E-0A27-4DA0-AD26-E1D91F044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937" y="4859333"/>
            <a:ext cx="569495" cy="331280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9F9504E7-5099-4E50-8AE7-611C3C1F6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506" y="4859333"/>
            <a:ext cx="569495" cy="331280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682EBEA7-02BD-452F-A9D5-B1F975CD9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198" y="4859333"/>
            <a:ext cx="569495" cy="331280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29D2A123-EFE2-4A1F-8700-C369C2265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570" y="4859332"/>
            <a:ext cx="569495" cy="331280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C4199CA7-3FF1-40B8-AC25-64958A652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504" y="5182532"/>
            <a:ext cx="569495" cy="331280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0D041971-C5F9-43AA-BB9B-58DEE9963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999" y="5182532"/>
            <a:ext cx="569495" cy="331280"/>
          </a:xfrm>
          <a:prstGeom prst="rect">
            <a:avLst/>
          </a:prstGeom>
        </p:spPr>
      </p:pic>
      <p:pic>
        <p:nvPicPr>
          <p:cNvPr id="120" name="그림 119">
            <a:extLst>
              <a:ext uri="{FF2B5EF4-FFF2-40B4-BE49-F238E27FC236}">
                <a16:creationId xmlns:a16="http://schemas.microsoft.com/office/drawing/2014/main" id="{10999043-2686-48AA-8A48-7C8ADDBB7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018" y="5182530"/>
            <a:ext cx="569495" cy="331280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55ED8E1D-103E-42B3-B418-78368CB08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513" y="5182530"/>
            <a:ext cx="569495" cy="331280"/>
          </a:xfrm>
          <a:prstGeom prst="rect">
            <a:avLst/>
          </a:prstGeom>
        </p:spPr>
      </p:pic>
      <p:pic>
        <p:nvPicPr>
          <p:cNvPr id="122" name="그림 121">
            <a:extLst>
              <a:ext uri="{FF2B5EF4-FFF2-40B4-BE49-F238E27FC236}">
                <a16:creationId xmlns:a16="http://schemas.microsoft.com/office/drawing/2014/main" id="{F1B78620-C6DD-4A25-B1E1-EA964D883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169" y="5182530"/>
            <a:ext cx="569495" cy="331280"/>
          </a:xfrm>
          <a:prstGeom prst="rect">
            <a:avLst/>
          </a:prstGeom>
        </p:spPr>
      </p:pic>
      <p:pic>
        <p:nvPicPr>
          <p:cNvPr id="123" name="그림 122">
            <a:extLst>
              <a:ext uri="{FF2B5EF4-FFF2-40B4-BE49-F238E27FC236}">
                <a16:creationId xmlns:a16="http://schemas.microsoft.com/office/drawing/2014/main" id="{24732C78-3D1C-4215-991D-54E206592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791" y="5182530"/>
            <a:ext cx="569495" cy="331280"/>
          </a:xfrm>
          <a:prstGeom prst="rect">
            <a:avLst/>
          </a:prstGeom>
        </p:spPr>
      </p:pic>
      <p:pic>
        <p:nvPicPr>
          <p:cNvPr id="124" name="그림 123">
            <a:extLst>
              <a:ext uri="{FF2B5EF4-FFF2-40B4-BE49-F238E27FC236}">
                <a16:creationId xmlns:a16="http://schemas.microsoft.com/office/drawing/2014/main" id="{33A44756-9113-4B26-BA18-AF0D4F637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0574" y="5183840"/>
            <a:ext cx="569495" cy="331280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1428B3FF-085A-4CB2-AD0A-BFAEF3CB0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1373" y="5182530"/>
            <a:ext cx="569495" cy="331280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4EF175F5-0371-4401-8229-6296629C2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442" y="5173565"/>
            <a:ext cx="569495" cy="331280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560CCF86-2CDD-4407-9761-8654D4085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937" y="5173565"/>
            <a:ext cx="569495" cy="331280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C4CF1DD3-FDDD-49A9-857F-DA318141E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506" y="5173565"/>
            <a:ext cx="569495" cy="331280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C761983E-07B8-47CC-94F6-2A49E7DA8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198" y="5173565"/>
            <a:ext cx="569495" cy="331280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63EA28D4-65D9-4F33-81F4-9C424088A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570" y="5173564"/>
            <a:ext cx="569495" cy="331280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D53D0AB5-B745-4586-9625-6CC1505BB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504" y="5485805"/>
            <a:ext cx="569495" cy="331280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47651231-E343-4D6A-B391-F738E86C5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999" y="5485805"/>
            <a:ext cx="569495" cy="331280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644E48CB-A0A9-4B4F-BF11-1040BB387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018" y="5485803"/>
            <a:ext cx="569495" cy="331280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12F951B6-5320-4A55-8EF9-01A1CA561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513" y="5485803"/>
            <a:ext cx="569495" cy="331280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A644D71D-EE22-4647-8A92-533B69033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169" y="5485803"/>
            <a:ext cx="569495" cy="331280"/>
          </a:xfrm>
          <a:prstGeom prst="rect">
            <a:avLst/>
          </a:prstGeom>
        </p:spPr>
      </p:pic>
      <p:pic>
        <p:nvPicPr>
          <p:cNvPr id="136" name="그림 135">
            <a:extLst>
              <a:ext uri="{FF2B5EF4-FFF2-40B4-BE49-F238E27FC236}">
                <a16:creationId xmlns:a16="http://schemas.microsoft.com/office/drawing/2014/main" id="{1945848F-B994-4D87-9F6B-F307379D8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791" y="5485803"/>
            <a:ext cx="569495" cy="331280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AFF8EAC7-0079-41B4-8BDD-618686C17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0574" y="5487113"/>
            <a:ext cx="569495" cy="331280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8EFB8D6E-A24F-485D-AD6C-3E350C5CF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1373" y="5485803"/>
            <a:ext cx="569495" cy="331280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FBA1838A-B8DA-45C5-A2A6-C5F2ABA86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442" y="5476838"/>
            <a:ext cx="569495" cy="331280"/>
          </a:xfrm>
          <a:prstGeom prst="rect">
            <a:avLst/>
          </a:prstGeom>
        </p:spPr>
      </p:pic>
      <p:pic>
        <p:nvPicPr>
          <p:cNvPr id="140" name="그림 139">
            <a:extLst>
              <a:ext uri="{FF2B5EF4-FFF2-40B4-BE49-F238E27FC236}">
                <a16:creationId xmlns:a16="http://schemas.microsoft.com/office/drawing/2014/main" id="{14CFDC51-D87A-4D5F-838F-89B8AF97C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937" y="5476838"/>
            <a:ext cx="569495" cy="331280"/>
          </a:xfrm>
          <a:prstGeom prst="rect">
            <a:avLst/>
          </a:pr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20CD6894-71C4-44A0-8D16-754932B06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506" y="5476838"/>
            <a:ext cx="569495" cy="331280"/>
          </a:xfrm>
          <a:prstGeom prst="rect">
            <a:avLst/>
          </a:prstGeom>
        </p:spPr>
      </p:pic>
      <p:pic>
        <p:nvPicPr>
          <p:cNvPr id="142" name="그림 141">
            <a:extLst>
              <a:ext uri="{FF2B5EF4-FFF2-40B4-BE49-F238E27FC236}">
                <a16:creationId xmlns:a16="http://schemas.microsoft.com/office/drawing/2014/main" id="{9A870D15-D57F-44A6-B123-3ED46C9A8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198" y="5476838"/>
            <a:ext cx="569495" cy="331280"/>
          </a:xfrm>
          <a:prstGeom prst="rect">
            <a:avLst/>
          </a:prstGeom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A3F80FF6-C5E6-4CF6-9F72-25145F5A9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570" y="5476837"/>
            <a:ext cx="569495" cy="331280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851B23FE-768D-4097-86BB-BD0531E28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504" y="5782104"/>
            <a:ext cx="569495" cy="331280"/>
          </a:xfrm>
          <a:prstGeom prst="rect">
            <a:avLst/>
          </a:prstGeom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C9D0EDC5-A49E-444B-90AD-5B41059B3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999" y="5782104"/>
            <a:ext cx="569495" cy="331280"/>
          </a:xfrm>
          <a:prstGeom prst="rect">
            <a:avLst/>
          </a:prstGeom>
        </p:spPr>
      </p:pic>
      <p:pic>
        <p:nvPicPr>
          <p:cNvPr id="146" name="그림 145">
            <a:extLst>
              <a:ext uri="{FF2B5EF4-FFF2-40B4-BE49-F238E27FC236}">
                <a16:creationId xmlns:a16="http://schemas.microsoft.com/office/drawing/2014/main" id="{19D94BB3-1AED-492F-BAE1-DAF7A2965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018" y="5782102"/>
            <a:ext cx="569495" cy="331280"/>
          </a:xfrm>
          <a:prstGeom prst="rect">
            <a:avLst/>
          </a:prstGeom>
        </p:spPr>
      </p:pic>
      <p:pic>
        <p:nvPicPr>
          <p:cNvPr id="147" name="그림 146">
            <a:extLst>
              <a:ext uri="{FF2B5EF4-FFF2-40B4-BE49-F238E27FC236}">
                <a16:creationId xmlns:a16="http://schemas.microsoft.com/office/drawing/2014/main" id="{0345E261-9858-4559-86A2-839B84A81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513" y="5782102"/>
            <a:ext cx="569495" cy="331280"/>
          </a:xfrm>
          <a:prstGeom prst="rect">
            <a:avLst/>
          </a:prstGeom>
        </p:spPr>
      </p:pic>
      <p:pic>
        <p:nvPicPr>
          <p:cNvPr id="148" name="그림 147">
            <a:extLst>
              <a:ext uri="{FF2B5EF4-FFF2-40B4-BE49-F238E27FC236}">
                <a16:creationId xmlns:a16="http://schemas.microsoft.com/office/drawing/2014/main" id="{6D82D06F-EA20-42B5-BB53-37D36B27E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169" y="5782102"/>
            <a:ext cx="569495" cy="331280"/>
          </a:xfrm>
          <a:prstGeom prst="rect">
            <a:avLst/>
          </a:prstGeom>
        </p:spPr>
      </p:pic>
      <p:pic>
        <p:nvPicPr>
          <p:cNvPr id="149" name="그림 148">
            <a:extLst>
              <a:ext uri="{FF2B5EF4-FFF2-40B4-BE49-F238E27FC236}">
                <a16:creationId xmlns:a16="http://schemas.microsoft.com/office/drawing/2014/main" id="{8B88F952-6900-4AAF-936B-B47420AFD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791" y="5782102"/>
            <a:ext cx="569495" cy="331280"/>
          </a:xfrm>
          <a:prstGeom prst="rect">
            <a:avLst/>
          </a:prstGeom>
        </p:spPr>
      </p:pic>
      <p:pic>
        <p:nvPicPr>
          <p:cNvPr id="150" name="그림 149">
            <a:extLst>
              <a:ext uri="{FF2B5EF4-FFF2-40B4-BE49-F238E27FC236}">
                <a16:creationId xmlns:a16="http://schemas.microsoft.com/office/drawing/2014/main" id="{4A2577A6-DDBF-4DE6-926E-524650E88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0574" y="5783412"/>
            <a:ext cx="569495" cy="331280"/>
          </a:xfrm>
          <a:prstGeom prst="rect">
            <a:avLst/>
          </a:prstGeom>
        </p:spPr>
      </p:pic>
      <p:pic>
        <p:nvPicPr>
          <p:cNvPr id="151" name="그림 150">
            <a:extLst>
              <a:ext uri="{FF2B5EF4-FFF2-40B4-BE49-F238E27FC236}">
                <a16:creationId xmlns:a16="http://schemas.microsoft.com/office/drawing/2014/main" id="{DF9F53E7-964B-40DD-A432-C9BC902E5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1373" y="5782102"/>
            <a:ext cx="569495" cy="331280"/>
          </a:xfrm>
          <a:prstGeom prst="rect">
            <a:avLst/>
          </a:prstGeom>
        </p:spPr>
      </p:pic>
      <p:pic>
        <p:nvPicPr>
          <p:cNvPr id="152" name="그림 151">
            <a:extLst>
              <a:ext uri="{FF2B5EF4-FFF2-40B4-BE49-F238E27FC236}">
                <a16:creationId xmlns:a16="http://schemas.microsoft.com/office/drawing/2014/main" id="{8DEE6AAA-EA79-4D99-AB6F-1E440CF7B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442" y="5773137"/>
            <a:ext cx="569495" cy="331280"/>
          </a:xfrm>
          <a:prstGeom prst="rect">
            <a:avLst/>
          </a:prstGeom>
        </p:spPr>
      </p:pic>
      <p:pic>
        <p:nvPicPr>
          <p:cNvPr id="153" name="그림 152">
            <a:extLst>
              <a:ext uri="{FF2B5EF4-FFF2-40B4-BE49-F238E27FC236}">
                <a16:creationId xmlns:a16="http://schemas.microsoft.com/office/drawing/2014/main" id="{17AC0E2C-1D74-41A6-83B9-CFD8131AD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937" y="5773137"/>
            <a:ext cx="569495" cy="331280"/>
          </a:xfrm>
          <a:prstGeom prst="rect">
            <a:avLst/>
          </a:prstGeom>
        </p:spPr>
      </p:pic>
      <p:pic>
        <p:nvPicPr>
          <p:cNvPr id="154" name="그림 153">
            <a:extLst>
              <a:ext uri="{FF2B5EF4-FFF2-40B4-BE49-F238E27FC236}">
                <a16:creationId xmlns:a16="http://schemas.microsoft.com/office/drawing/2014/main" id="{BCFC3854-3C84-4990-A444-C5345D4AD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506" y="5773137"/>
            <a:ext cx="569495" cy="331280"/>
          </a:xfrm>
          <a:prstGeom prst="rect">
            <a:avLst/>
          </a:prstGeom>
        </p:spPr>
      </p:pic>
      <p:pic>
        <p:nvPicPr>
          <p:cNvPr id="155" name="그림 154">
            <a:extLst>
              <a:ext uri="{FF2B5EF4-FFF2-40B4-BE49-F238E27FC236}">
                <a16:creationId xmlns:a16="http://schemas.microsoft.com/office/drawing/2014/main" id="{894CBBAB-E656-4129-A91C-296F62EC9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198" y="5773137"/>
            <a:ext cx="569495" cy="331280"/>
          </a:xfrm>
          <a:prstGeom prst="rect">
            <a:avLst/>
          </a:prstGeom>
        </p:spPr>
      </p:pic>
      <p:pic>
        <p:nvPicPr>
          <p:cNvPr id="156" name="그림 155">
            <a:extLst>
              <a:ext uri="{FF2B5EF4-FFF2-40B4-BE49-F238E27FC236}">
                <a16:creationId xmlns:a16="http://schemas.microsoft.com/office/drawing/2014/main" id="{FCC7DEBA-E3C9-4AC3-BFA0-796F2488F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570" y="5773136"/>
            <a:ext cx="569495" cy="331280"/>
          </a:xfrm>
          <a:prstGeom prst="rect">
            <a:avLst/>
          </a:prstGeom>
        </p:spPr>
      </p:pic>
      <p:pic>
        <p:nvPicPr>
          <p:cNvPr id="157" name="그림 156">
            <a:extLst>
              <a:ext uri="{FF2B5EF4-FFF2-40B4-BE49-F238E27FC236}">
                <a16:creationId xmlns:a16="http://schemas.microsoft.com/office/drawing/2014/main" id="{79925DBE-062C-4E9B-90CD-4AB06006B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504" y="6088652"/>
            <a:ext cx="569495" cy="331280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34BDD9DE-8472-4A18-B46C-332A16CCC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999" y="6088652"/>
            <a:ext cx="569495" cy="331280"/>
          </a:xfrm>
          <a:prstGeom prst="rect">
            <a:avLst/>
          </a:prstGeom>
        </p:spPr>
      </p:pic>
      <p:pic>
        <p:nvPicPr>
          <p:cNvPr id="159" name="그림 158">
            <a:extLst>
              <a:ext uri="{FF2B5EF4-FFF2-40B4-BE49-F238E27FC236}">
                <a16:creationId xmlns:a16="http://schemas.microsoft.com/office/drawing/2014/main" id="{226AB5F5-48C8-4521-A02C-4DDB7C26B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018" y="6088650"/>
            <a:ext cx="569495" cy="331280"/>
          </a:xfrm>
          <a:prstGeom prst="rect">
            <a:avLst/>
          </a:prstGeom>
        </p:spPr>
      </p:pic>
      <p:pic>
        <p:nvPicPr>
          <p:cNvPr id="160" name="그림 159">
            <a:extLst>
              <a:ext uri="{FF2B5EF4-FFF2-40B4-BE49-F238E27FC236}">
                <a16:creationId xmlns:a16="http://schemas.microsoft.com/office/drawing/2014/main" id="{8B420ACB-EB59-4038-8B70-F79757B31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513" y="6088650"/>
            <a:ext cx="569495" cy="331280"/>
          </a:xfrm>
          <a:prstGeom prst="rect">
            <a:avLst/>
          </a:prstGeom>
        </p:spPr>
      </p:pic>
      <p:pic>
        <p:nvPicPr>
          <p:cNvPr id="161" name="그림 160">
            <a:extLst>
              <a:ext uri="{FF2B5EF4-FFF2-40B4-BE49-F238E27FC236}">
                <a16:creationId xmlns:a16="http://schemas.microsoft.com/office/drawing/2014/main" id="{57F0370A-57DD-49CD-BD0A-C9A51EBA8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169" y="6088650"/>
            <a:ext cx="569495" cy="331280"/>
          </a:xfrm>
          <a:prstGeom prst="rect">
            <a:avLst/>
          </a:prstGeom>
        </p:spPr>
      </p:pic>
      <p:pic>
        <p:nvPicPr>
          <p:cNvPr id="162" name="그림 161">
            <a:extLst>
              <a:ext uri="{FF2B5EF4-FFF2-40B4-BE49-F238E27FC236}">
                <a16:creationId xmlns:a16="http://schemas.microsoft.com/office/drawing/2014/main" id="{7398FE69-6368-4F3B-BDF9-6852F7FAA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791" y="6088650"/>
            <a:ext cx="569495" cy="331280"/>
          </a:xfrm>
          <a:prstGeom prst="rect">
            <a:avLst/>
          </a:prstGeom>
        </p:spPr>
      </p:pic>
      <p:pic>
        <p:nvPicPr>
          <p:cNvPr id="163" name="그림 162">
            <a:extLst>
              <a:ext uri="{FF2B5EF4-FFF2-40B4-BE49-F238E27FC236}">
                <a16:creationId xmlns:a16="http://schemas.microsoft.com/office/drawing/2014/main" id="{CA1CFE5F-C9A6-48F7-ABF4-1E173A177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0574" y="6089960"/>
            <a:ext cx="569495" cy="331280"/>
          </a:xfrm>
          <a:prstGeom prst="rect">
            <a:avLst/>
          </a:prstGeom>
        </p:spPr>
      </p:pic>
      <p:pic>
        <p:nvPicPr>
          <p:cNvPr id="164" name="그림 163">
            <a:extLst>
              <a:ext uri="{FF2B5EF4-FFF2-40B4-BE49-F238E27FC236}">
                <a16:creationId xmlns:a16="http://schemas.microsoft.com/office/drawing/2014/main" id="{8F2BB76D-1F39-4F3B-B580-32CDDD71D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1373" y="6088650"/>
            <a:ext cx="569495" cy="331280"/>
          </a:xfrm>
          <a:prstGeom prst="rect">
            <a:avLst/>
          </a:prstGeom>
        </p:spPr>
      </p:pic>
      <p:pic>
        <p:nvPicPr>
          <p:cNvPr id="165" name="그림 164">
            <a:extLst>
              <a:ext uri="{FF2B5EF4-FFF2-40B4-BE49-F238E27FC236}">
                <a16:creationId xmlns:a16="http://schemas.microsoft.com/office/drawing/2014/main" id="{08689737-F15A-4B22-B1A2-F2387B1D1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442" y="6079685"/>
            <a:ext cx="569495" cy="331280"/>
          </a:xfrm>
          <a:prstGeom prst="rect">
            <a:avLst/>
          </a:prstGeom>
        </p:spPr>
      </p:pic>
      <p:pic>
        <p:nvPicPr>
          <p:cNvPr id="166" name="그림 165">
            <a:extLst>
              <a:ext uri="{FF2B5EF4-FFF2-40B4-BE49-F238E27FC236}">
                <a16:creationId xmlns:a16="http://schemas.microsoft.com/office/drawing/2014/main" id="{1781EBDA-BDB3-47CE-A970-34C004214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937" y="6079685"/>
            <a:ext cx="569495" cy="331280"/>
          </a:xfrm>
          <a:prstGeom prst="rect">
            <a:avLst/>
          </a:prstGeom>
        </p:spPr>
      </p:pic>
      <p:pic>
        <p:nvPicPr>
          <p:cNvPr id="167" name="그림 166">
            <a:extLst>
              <a:ext uri="{FF2B5EF4-FFF2-40B4-BE49-F238E27FC236}">
                <a16:creationId xmlns:a16="http://schemas.microsoft.com/office/drawing/2014/main" id="{9CBD6642-DDD2-4350-B386-10C0CFFA4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506" y="6079685"/>
            <a:ext cx="569495" cy="331280"/>
          </a:xfrm>
          <a:prstGeom prst="rect">
            <a:avLst/>
          </a:prstGeom>
        </p:spPr>
      </p:pic>
      <p:pic>
        <p:nvPicPr>
          <p:cNvPr id="168" name="그림 167">
            <a:extLst>
              <a:ext uri="{FF2B5EF4-FFF2-40B4-BE49-F238E27FC236}">
                <a16:creationId xmlns:a16="http://schemas.microsoft.com/office/drawing/2014/main" id="{7A91C0AA-4101-49A4-B8AD-5544DBA32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198" y="6079685"/>
            <a:ext cx="569495" cy="331280"/>
          </a:xfrm>
          <a:prstGeom prst="rect">
            <a:avLst/>
          </a:prstGeom>
        </p:spPr>
      </p:pic>
      <p:pic>
        <p:nvPicPr>
          <p:cNvPr id="169" name="그림 168">
            <a:extLst>
              <a:ext uri="{FF2B5EF4-FFF2-40B4-BE49-F238E27FC236}">
                <a16:creationId xmlns:a16="http://schemas.microsoft.com/office/drawing/2014/main" id="{11E0B0D6-E4D1-4988-9C3B-3EC9139C9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570" y="6079684"/>
            <a:ext cx="569495" cy="331280"/>
          </a:xfrm>
          <a:prstGeom prst="rect">
            <a:avLst/>
          </a:prstGeom>
        </p:spPr>
      </p:pic>
      <p:pic>
        <p:nvPicPr>
          <p:cNvPr id="170" name="그림 169">
            <a:extLst>
              <a:ext uri="{FF2B5EF4-FFF2-40B4-BE49-F238E27FC236}">
                <a16:creationId xmlns:a16="http://schemas.microsoft.com/office/drawing/2014/main" id="{C469EFD2-F969-4381-8077-BCA58E1A1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504" y="6406897"/>
            <a:ext cx="569495" cy="331280"/>
          </a:xfrm>
          <a:prstGeom prst="rect">
            <a:avLst/>
          </a:prstGeom>
        </p:spPr>
      </p:pic>
      <p:pic>
        <p:nvPicPr>
          <p:cNvPr id="171" name="그림 170">
            <a:extLst>
              <a:ext uri="{FF2B5EF4-FFF2-40B4-BE49-F238E27FC236}">
                <a16:creationId xmlns:a16="http://schemas.microsoft.com/office/drawing/2014/main" id="{A9DE04C6-D7DA-499D-8DBB-88A45AAA1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999" y="6406897"/>
            <a:ext cx="569495" cy="331280"/>
          </a:xfrm>
          <a:prstGeom prst="rect">
            <a:avLst/>
          </a:prstGeom>
        </p:spPr>
      </p:pic>
      <p:pic>
        <p:nvPicPr>
          <p:cNvPr id="172" name="그림 171">
            <a:extLst>
              <a:ext uri="{FF2B5EF4-FFF2-40B4-BE49-F238E27FC236}">
                <a16:creationId xmlns:a16="http://schemas.microsoft.com/office/drawing/2014/main" id="{7ADC7C73-3ACF-4C48-A93C-B9E24255F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018" y="6406895"/>
            <a:ext cx="569495" cy="331280"/>
          </a:xfrm>
          <a:prstGeom prst="rect">
            <a:avLst/>
          </a:prstGeom>
        </p:spPr>
      </p:pic>
      <p:pic>
        <p:nvPicPr>
          <p:cNvPr id="173" name="그림 172">
            <a:extLst>
              <a:ext uri="{FF2B5EF4-FFF2-40B4-BE49-F238E27FC236}">
                <a16:creationId xmlns:a16="http://schemas.microsoft.com/office/drawing/2014/main" id="{E0885345-3417-4E87-808D-5607E7457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513" y="6406895"/>
            <a:ext cx="569495" cy="331280"/>
          </a:xfrm>
          <a:prstGeom prst="rect">
            <a:avLst/>
          </a:prstGeom>
        </p:spPr>
      </p:pic>
      <p:pic>
        <p:nvPicPr>
          <p:cNvPr id="174" name="그림 173">
            <a:extLst>
              <a:ext uri="{FF2B5EF4-FFF2-40B4-BE49-F238E27FC236}">
                <a16:creationId xmlns:a16="http://schemas.microsoft.com/office/drawing/2014/main" id="{E241C94D-C481-4462-87A0-8CA471527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169" y="6406895"/>
            <a:ext cx="569495" cy="331280"/>
          </a:xfrm>
          <a:prstGeom prst="rect">
            <a:avLst/>
          </a:prstGeom>
        </p:spPr>
      </p:pic>
      <p:pic>
        <p:nvPicPr>
          <p:cNvPr id="175" name="그림 174">
            <a:extLst>
              <a:ext uri="{FF2B5EF4-FFF2-40B4-BE49-F238E27FC236}">
                <a16:creationId xmlns:a16="http://schemas.microsoft.com/office/drawing/2014/main" id="{365F9DCC-41DA-409F-9645-A839AF8D3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791" y="6406895"/>
            <a:ext cx="569495" cy="331280"/>
          </a:xfrm>
          <a:prstGeom prst="rect">
            <a:avLst/>
          </a:prstGeom>
        </p:spPr>
      </p:pic>
      <p:pic>
        <p:nvPicPr>
          <p:cNvPr id="176" name="그림 175">
            <a:extLst>
              <a:ext uri="{FF2B5EF4-FFF2-40B4-BE49-F238E27FC236}">
                <a16:creationId xmlns:a16="http://schemas.microsoft.com/office/drawing/2014/main" id="{02EA807C-674C-4815-AA8B-5B6AB677C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0574" y="6408205"/>
            <a:ext cx="569495" cy="331280"/>
          </a:xfrm>
          <a:prstGeom prst="rect">
            <a:avLst/>
          </a:prstGeom>
        </p:spPr>
      </p:pic>
      <p:pic>
        <p:nvPicPr>
          <p:cNvPr id="177" name="그림 176">
            <a:extLst>
              <a:ext uri="{FF2B5EF4-FFF2-40B4-BE49-F238E27FC236}">
                <a16:creationId xmlns:a16="http://schemas.microsoft.com/office/drawing/2014/main" id="{261C221A-C81B-43AC-B738-82DF6AEB2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1373" y="6406895"/>
            <a:ext cx="569495" cy="331280"/>
          </a:xfrm>
          <a:prstGeom prst="rect">
            <a:avLst/>
          </a:prstGeom>
        </p:spPr>
      </p:pic>
      <p:pic>
        <p:nvPicPr>
          <p:cNvPr id="178" name="그림 177">
            <a:extLst>
              <a:ext uri="{FF2B5EF4-FFF2-40B4-BE49-F238E27FC236}">
                <a16:creationId xmlns:a16="http://schemas.microsoft.com/office/drawing/2014/main" id="{4B2E147C-3514-42F7-93B6-6F156A876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442" y="6397930"/>
            <a:ext cx="569495" cy="331280"/>
          </a:xfrm>
          <a:prstGeom prst="rect">
            <a:avLst/>
          </a:prstGeom>
        </p:spPr>
      </p:pic>
      <p:pic>
        <p:nvPicPr>
          <p:cNvPr id="179" name="그림 178">
            <a:extLst>
              <a:ext uri="{FF2B5EF4-FFF2-40B4-BE49-F238E27FC236}">
                <a16:creationId xmlns:a16="http://schemas.microsoft.com/office/drawing/2014/main" id="{B6B3434A-2C22-422D-9990-D00AE4AC6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937" y="6397930"/>
            <a:ext cx="569495" cy="331280"/>
          </a:xfrm>
          <a:prstGeom prst="rect">
            <a:avLst/>
          </a:prstGeom>
        </p:spPr>
      </p:pic>
      <p:pic>
        <p:nvPicPr>
          <p:cNvPr id="180" name="그림 179">
            <a:extLst>
              <a:ext uri="{FF2B5EF4-FFF2-40B4-BE49-F238E27FC236}">
                <a16:creationId xmlns:a16="http://schemas.microsoft.com/office/drawing/2014/main" id="{46084D3A-13AF-47BC-A913-457E20690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506" y="6397930"/>
            <a:ext cx="569495" cy="331280"/>
          </a:xfrm>
          <a:prstGeom prst="rect">
            <a:avLst/>
          </a:prstGeom>
        </p:spPr>
      </p:pic>
      <p:pic>
        <p:nvPicPr>
          <p:cNvPr id="181" name="그림 180">
            <a:extLst>
              <a:ext uri="{FF2B5EF4-FFF2-40B4-BE49-F238E27FC236}">
                <a16:creationId xmlns:a16="http://schemas.microsoft.com/office/drawing/2014/main" id="{BC30A527-33B1-4557-BC27-E447BDF59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198" y="6397930"/>
            <a:ext cx="569495" cy="331280"/>
          </a:xfrm>
          <a:prstGeom prst="rect">
            <a:avLst/>
          </a:prstGeom>
        </p:spPr>
      </p:pic>
      <p:pic>
        <p:nvPicPr>
          <p:cNvPr id="182" name="그림 181">
            <a:extLst>
              <a:ext uri="{FF2B5EF4-FFF2-40B4-BE49-F238E27FC236}">
                <a16:creationId xmlns:a16="http://schemas.microsoft.com/office/drawing/2014/main" id="{018ADDD9-5707-48A1-BC67-D8A131CB1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570" y="6397929"/>
            <a:ext cx="569495" cy="33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3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884815" cy="400110"/>
            <a:chOff x="143742" y="1435101"/>
            <a:chExt cx="188481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2272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AI 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플랫폼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AI 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플랫폼 실습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2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A5F4D2F-8593-4F74-917D-5B0E03E6644B}"/>
              </a:ext>
            </a:extLst>
          </p:cNvPr>
          <p:cNvSpPr txBox="1"/>
          <p:nvPr/>
        </p:nvSpPr>
        <p:spPr>
          <a:xfrm>
            <a:off x="10239375" y="7019925"/>
            <a:ext cx="43794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17</a:t>
            </a:r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4848CA8-2890-4FF2-B506-5A4742CE4B78}"/>
              </a:ext>
            </a:extLst>
          </p:cNvPr>
          <p:cNvGrpSpPr/>
          <p:nvPr/>
        </p:nvGrpSpPr>
        <p:grpSpPr>
          <a:xfrm>
            <a:off x="473466" y="2020763"/>
            <a:ext cx="3837542" cy="720000"/>
            <a:chOff x="567914" y="2125683"/>
            <a:chExt cx="3518028" cy="72000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0BDA625-CFE8-4B14-A140-77DE9C110DC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914" y="2125683"/>
              <a:ext cx="720000" cy="720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8C8B698-A9A8-45B7-AC06-20A396696170}"/>
                </a:ext>
              </a:extLst>
            </p:cNvPr>
            <p:cNvSpPr txBox="1"/>
            <p:nvPr/>
          </p:nvSpPr>
          <p:spPr>
            <a:xfrm>
              <a:off x="1364065" y="2301017"/>
              <a:ext cx="27218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dirty="0">
                  <a:latin typeface="+mn-ea"/>
                </a:rPr>
                <a:t>인공지능 이미지 판단 과정</a:t>
              </a: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2C48CA80-021F-4ED8-B3C2-1F16AC0A1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647" y="2926315"/>
            <a:ext cx="6237089" cy="3746917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428CF39-0FB6-43D9-8394-01ACE58B22C2}"/>
              </a:ext>
            </a:extLst>
          </p:cNvPr>
          <p:cNvSpPr/>
          <p:nvPr/>
        </p:nvSpPr>
        <p:spPr>
          <a:xfrm>
            <a:off x="2118342" y="2927624"/>
            <a:ext cx="1543177" cy="927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F2B5DDD-A1B3-42D7-89DE-C232463CA346}"/>
              </a:ext>
            </a:extLst>
          </p:cNvPr>
          <p:cNvSpPr/>
          <p:nvPr/>
        </p:nvSpPr>
        <p:spPr>
          <a:xfrm>
            <a:off x="3656120" y="2936588"/>
            <a:ext cx="1543177" cy="927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99A0102-453B-4B1D-9BC2-23A1A970A28F}"/>
              </a:ext>
            </a:extLst>
          </p:cNvPr>
          <p:cNvSpPr/>
          <p:nvPr/>
        </p:nvSpPr>
        <p:spPr>
          <a:xfrm>
            <a:off x="5231245" y="2936587"/>
            <a:ext cx="1543177" cy="927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F34AB02-8402-48CF-A442-E824599F91D1}"/>
              </a:ext>
            </a:extLst>
          </p:cNvPr>
          <p:cNvSpPr/>
          <p:nvPr/>
        </p:nvSpPr>
        <p:spPr>
          <a:xfrm>
            <a:off x="6806370" y="2944245"/>
            <a:ext cx="1543177" cy="927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D9F8DCB-BDF9-4AD6-9956-B12589F2BFE9}"/>
              </a:ext>
            </a:extLst>
          </p:cNvPr>
          <p:cNvSpPr/>
          <p:nvPr/>
        </p:nvSpPr>
        <p:spPr>
          <a:xfrm>
            <a:off x="2118342" y="3863139"/>
            <a:ext cx="1543177" cy="927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6DDE4A5-4F59-44BD-8077-E19BD075DAF6}"/>
              </a:ext>
            </a:extLst>
          </p:cNvPr>
          <p:cNvSpPr/>
          <p:nvPr/>
        </p:nvSpPr>
        <p:spPr>
          <a:xfrm>
            <a:off x="3656120" y="3872103"/>
            <a:ext cx="1543177" cy="927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49C6062-CCD0-4D91-B396-E02176B021E8}"/>
              </a:ext>
            </a:extLst>
          </p:cNvPr>
          <p:cNvSpPr/>
          <p:nvPr/>
        </p:nvSpPr>
        <p:spPr>
          <a:xfrm>
            <a:off x="5231245" y="3872102"/>
            <a:ext cx="1543177" cy="927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939AA8E-2D1C-453F-8774-0FEC8E8EFFFE}"/>
              </a:ext>
            </a:extLst>
          </p:cNvPr>
          <p:cNvSpPr/>
          <p:nvPr/>
        </p:nvSpPr>
        <p:spPr>
          <a:xfrm>
            <a:off x="6806370" y="3879760"/>
            <a:ext cx="1543177" cy="927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5916ED-CA20-4C5E-92B5-8338DC147343}"/>
              </a:ext>
            </a:extLst>
          </p:cNvPr>
          <p:cNvSpPr/>
          <p:nvPr/>
        </p:nvSpPr>
        <p:spPr>
          <a:xfrm>
            <a:off x="2118342" y="4796157"/>
            <a:ext cx="1543177" cy="927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7F4C10A-E91B-4048-BACE-2A947D81384F}"/>
              </a:ext>
            </a:extLst>
          </p:cNvPr>
          <p:cNvSpPr/>
          <p:nvPr/>
        </p:nvSpPr>
        <p:spPr>
          <a:xfrm>
            <a:off x="3656120" y="4805121"/>
            <a:ext cx="1543177" cy="927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1C6051F-DC11-4E97-9868-D5E20E261AE4}"/>
              </a:ext>
            </a:extLst>
          </p:cNvPr>
          <p:cNvSpPr/>
          <p:nvPr/>
        </p:nvSpPr>
        <p:spPr>
          <a:xfrm>
            <a:off x="5231245" y="4805120"/>
            <a:ext cx="1543177" cy="927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A976B38-4C2D-45CE-9FAF-5000B75E9E7A}"/>
              </a:ext>
            </a:extLst>
          </p:cNvPr>
          <p:cNvSpPr/>
          <p:nvPr/>
        </p:nvSpPr>
        <p:spPr>
          <a:xfrm>
            <a:off x="6806370" y="4812778"/>
            <a:ext cx="1543177" cy="927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51C85F0-D3B7-4964-80A7-27C75EE295CB}"/>
              </a:ext>
            </a:extLst>
          </p:cNvPr>
          <p:cNvSpPr/>
          <p:nvPr/>
        </p:nvSpPr>
        <p:spPr>
          <a:xfrm>
            <a:off x="2118342" y="5726384"/>
            <a:ext cx="1543177" cy="927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15D00AF-E57F-4BB9-A855-03FB9AD15349}"/>
              </a:ext>
            </a:extLst>
          </p:cNvPr>
          <p:cNvSpPr/>
          <p:nvPr/>
        </p:nvSpPr>
        <p:spPr>
          <a:xfrm>
            <a:off x="3656120" y="5735348"/>
            <a:ext cx="1543177" cy="927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0A0CD26-3EB6-459D-99B3-0E9BCA603FBD}"/>
              </a:ext>
            </a:extLst>
          </p:cNvPr>
          <p:cNvSpPr/>
          <p:nvPr/>
        </p:nvSpPr>
        <p:spPr>
          <a:xfrm>
            <a:off x="5231245" y="5735347"/>
            <a:ext cx="1543177" cy="927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45B6C5-A9CC-4943-887B-B01AFB69AA8E}"/>
              </a:ext>
            </a:extLst>
          </p:cNvPr>
          <p:cNvSpPr/>
          <p:nvPr/>
        </p:nvSpPr>
        <p:spPr>
          <a:xfrm>
            <a:off x="6806370" y="5743005"/>
            <a:ext cx="1543177" cy="927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075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60747-06CA-F3DF-A5BC-E8DB0C3D7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13474E4-E90E-FD16-A565-6D602B2E963B}"/>
              </a:ext>
            </a:extLst>
          </p:cNvPr>
          <p:cNvGrpSpPr/>
          <p:nvPr/>
        </p:nvGrpSpPr>
        <p:grpSpPr>
          <a:xfrm>
            <a:off x="143742" y="1435101"/>
            <a:ext cx="1884815" cy="400110"/>
            <a:chOff x="143742" y="1435101"/>
            <a:chExt cx="188481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8EEB396-209C-165B-7F6A-50774D168626}"/>
                </a:ext>
              </a:extLst>
            </p:cNvPr>
            <p:cNvSpPr/>
            <p:nvPr/>
          </p:nvSpPr>
          <p:spPr>
            <a:xfrm>
              <a:off x="801298" y="1435101"/>
              <a:ext cx="12272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AI 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플랫폼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D22A875-7F2B-E95B-8F7C-4064AD74D17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14187B8-2D3E-2BD6-0550-E5564E4F6E6C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824D4965-E472-FC9C-C59E-2AD6E0DA4EAD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2D16BBF-FE65-586A-2A23-910A0A6CC72D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5A50A16-2165-4221-95C1-6AB834B2D00D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6675A98C-191C-170F-F30C-AA9CEAFAD9A8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BFF8D0C0-6AD9-74D9-0DDF-338354772869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E9A356EC-B696-36D2-1F9A-A824F16D0B9E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57A37C77-DE1A-DDD6-38A8-699917368EAA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B19D6441-838A-091D-22E9-D87723B510D9}"/>
              </a:ext>
            </a:extLst>
          </p:cNvPr>
          <p:cNvSpPr txBox="1"/>
          <p:nvPr/>
        </p:nvSpPr>
        <p:spPr>
          <a:xfrm>
            <a:off x="1560863" y="564569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AI 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플랫폼 실습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94A84D-066D-184C-A143-9A024092EFF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2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345F01-BD5A-126C-4246-FCB4B2928B60}"/>
              </a:ext>
            </a:extLst>
          </p:cNvPr>
          <p:cNvSpPr txBox="1"/>
          <p:nvPr/>
        </p:nvSpPr>
        <p:spPr>
          <a:xfrm>
            <a:off x="1061636" y="1850707"/>
            <a:ext cx="4901912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github.com</a:t>
            </a:r>
            <a:r>
              <a:rPr lang="ko-KR" altLang="en-US" dirty="0"/>
              <a:t>/able0220/able0220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AFDC6B-53F5-7B0F-6A15-B40182E2E98A}"/>
              </a:ext>
            </a:extLst>
          </p:cNvPr>
          <p:cNvSpPr txBox="1"/>
          <p:nvPr/>
        </p:nvSpPr>
        <p:spPr>
          <a:xfrm>
            <a:off x="6015488" y="1805163"/>
            <a:ext cx="4901912" cy="6955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크롬 </a:t>
            </a:r>
            <a:r>
              <a:rPr lang="en-US" altLang="ko-KR" dirty="0"/>
              <a:t>-&gt; </a:t>
            </a:r>
            <a:r>
              <a:rPr lang="ko-KR" altLang="en-US" dirty="0" err="1"/>
              <a:t>코랩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구글 계정 로그인 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파일 </a:t>
            </a:r>
            <a:r>
              <a:rPr lang="en-US" altLang="ko-KR" dirty="0"/>
              <a:t>-&gt; </a:t>
            </a:r>
            <a:r>
              <a:rPr lang="ko-KR" altLang="en-US" dirty="0" err="1"/>
              <a:t>새노트</a:t>
            </a:r>
            <a:endParaRPr lang="en-US" altLang="ko-KR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20061CE-D912-BF5F-9BBC-FB7C06D08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65" y="2536574"/>
            <a:ext cx="4708163" cy="435730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292EC9B8-E47B-7204-8337-1EEFDAA6A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449" y="2536574"/>
            <a:ext cx="3074378" cy="1623511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8D46769F-62D4-B420-7728-04A78BC8B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3650" y="4330149"/>
            <a:ext cx="4708163" cy="1378819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63CF5FD0-D221-76A4-3CCD-E2A5B4632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449" y="5708968"/>
            <a:ext cx="2932318" cy="1776079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90A95950-C63F-0AA9-4D57-C5F39096C050}"/>
              </a:ext>
            </a:extLst>
          </p:cNvPr>
          <p:cNvSpPr/>
          <p:nvPr/>
        </p:nvSpPr>
        <p:spPr>
          <a:xfrm>
            <a:off x="6515100" y="3322638"/>
            <a:ext cx="1007918" cy="2726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C3D138A-3F56-AA05-8401-A3C913A4436B}"/>
              </a:ext>
            </a:extLst>
          </p:cNvPr>
          <p:cNvSpPr/>
          <p:nvPr/>
        </p:nvSpPr>
        <p:spPr>
          <a:xfrm>
            <a:off x="6011141" y="4837766"/>
            <a:ext cx="1584614" cy="2726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B7A47EF-BF2C-3234-B20E-27C6E57006B8}"/>
              </a:ext>
            </a:extLst>
          </p:cNvPr>
          <p:cNvSpPr/>
          <p:nvPr/>
        </p:nvSpPr>
        <p:spPr>
          <a:xfrm>
            <a:off x="6422880" y="6171243"/>
            <a:ext cx="1192357" cy="2726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10ABDC9-CE15-17E5-880E-A5C51A5FAC27}"/>
              </a:ext>
            </a:extLst>
          </p:cNvPr>
          <p:cNvCxnSpPr/>
          <p:nvPr/>
        </p:nvCxnSpPr>
        <p:spPr>
          <a:xfrm>
            <a:off x="5455227" y="1719197"/>
            <a:ext cx="0" cy="56375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065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D1A18-BCB7-4DD3-9963-816D7D061FF9}"/>
              </a:ext>
            </a:extLst>
          </p:cNvPr>
          <p:cNvSpPr txBox="1"/>
          <p:nvPr/>
        </p:nvSpPr>
        <p:spPr>
          <a:xfrm>
            <a:off x="3342491" y="3067447"/>
            <a:ext cx="69413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  <a:t>코랩</a:t>
            </a:r>
            <a:r>
              <a:rPr lang="ko-KR" altLang="en-US" sz="6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  <a:t> 기초 방법 이해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91DBD1-C256-4285-81CC-AFAE8F6BC7F6}"/>
              </a:ext>
            </a:extLst>
          </p:cNvPr>
          <p:cNvSpPr txBox="1"/>
          <p:nvPr/>
        </p:nvSpPr>
        <p:spPr>
          <a:xfrm>
            <a:off x="2014136" y="2921039"/>
            <a:ext cx="7312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3</a:t>
            </a:r>
            <a:endParaRPr lang="ko-KR" altLang="en-US" sz="8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FEDF70-8898-42BE-9C24-9A1D51F3799D}"/>
              </a:ext>
            </a:extLst>
          </p:cNvPr>
          <p:cNvSpPr txBox="1"/>
          <p:nvPr/>
        </p:nvSpPr>
        <p:spPr>
          <a:xfrm>
            <a:off x="1716522" y="2381289"/>
            <a:ext cx="132651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DA8F2"/>
                </a:solidFill>
                <a:latin typeface="+mj-ea"/>
                <a:ea typeface="+mj-ea"/>
                <a:cs typeface="Times New Roman" panose="02020603050405020304" pitchFamily="18" charset="0"/>
              </a:rPr>
              <a:t>C</a:t>
            </a:r>
            <a:r>
              <a:rPr lang="en-US" altLang="ko-KR" sz="25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hapter</a:t>
            </a:r>
            <a:endParaRPr lang="ko-KR" altLang="en-US" sz="25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9628C-5513-448E-9557-B605A189332D}"/>
              </a:ext>
            </a:extLst>
          </p:cNvPr>
          <p:cNvSpPr txBox="1"/>
          <p:nvPr/>
        </p:nvSpPr>
        <p:spPr>
          <a:xfrm>
            <a:off x="10239375" y="7019925"/>
            <a:ext cx="43794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82616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딥러닝 실습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265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딥러닝 실습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3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4848CA8-2890-4FF2-B506-5A4742CE4B78}"/>
              </a:ext>
            </a:extLst>
          </p:cNvPr>
          <p:cNvGrpSpPr/>
          <p:nvPr/>
        </p:nvGrpSpPr>
        <p:grpSpPr>
          <a:xfrm>
            <a:off x="540205" y="1977599"/>
            <a:ext cx="3375877" cy="720000"/>
            <a:chOff x="567914" y="2125683"/>
            <a:chExt cx="3094801" cy="72000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0BDA625-CFE8-4B14-A140-77DE9C110DC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914" y="2125683"/>
              <a:ext cx="720000" cy="720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8C8B698-A9A8-45B7-AC06-20A396696170}"/>
                </a:ext>
              </a:extLst>
            </p:cNvPr>
            <p:cNvSpPr txBox="1"/>
            <p:nvPr/>
          </p:nvSpPr>
          <p:spPr>
            <a:xfrm>
              <a:off x="1364065" y="2301017"/>
              <a:ext cx="22986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dirty="0" err="1">
                  <a:latin typeface="+mn-ea"/>
                </a:rPr>
                <a:t>코랩의</a:t>
              </a:r>
              <a:r>
                <a:rPr lang="ko-KR" altLang="en-US" sz="1800" dirty="0">
                  <a:latin typeface="+mn-ea"/>
                </a:rPr>
                <a:t> 기초 사용 방법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E4F659A7-24F8-4FAD-987B-A1270FADD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751" y="2771216"/>
            <a:ext cx="8551229" cy="355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08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딥러닝 실습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265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딥러닝 실습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3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4848CA8-2890-4FF2-B506-5A4742CE4B78}"/>
              </a:ext>
            </a:extLst>
          </p:cNvPr>
          <p:cNvGrpSpPr/>
          <p:nvPr/>
        </p:nvGrpSpPr>
        <p:grpSpPr>
          <a:xfrm>
            <a:off x="540205" y="1977599"/>
            <a:ext cx="3375877" cy="720000"/>
            <a:chOff x="567914" y="2125683"/>
            <a:chExt cx="3094801" cy="72000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0BDA625-CFE8-4B14-A140-77DE9C110DC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914" y="2125683"/>
              <a:ext cx="720000" cy="720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8C8B698-A9A8-45B7-AC06-20A396696170}"/>
                </a:ext>
              </a:extLst>
            </p:cNvPr>
            <p:cNvSpPr txBox="1"/>
            <p:nvPr/>
          </p:nvSpPr>
          <p:spPr>
            <a:xfrm>
              <a:off x="1364065" y="2301017"/>
              <a:ext cx="22986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dirty="0" err="1">
                  <a:latin typeface="+mn-ea"/>
                </a:rPr>
                <a:t>코랩의</a:t>
              </a:r>
              <a:r>
                <a:rPr lang="ko-KR" altLang="en-US" sz="1800" dirty="0">
                  <a:latin typeface="+mn-ea"/>
                </a:rPr>
                <a:t> 기초 사용 방법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62B60C64-84BE-49EA-9E54-E768C904A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71" y="2838800"/>
            <a:ext cx="9405257" cy="167093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5E82D530-B46D-4879-BCA3-EBE49BE2510B}"/>
              </a:ext>
            </a:extLst>
          </p:cNvPr>
          <p:cNvSpPr/>
          <p:nvPr/>
        </p:nvSpPr>
        <p:spPr>
          <a:xfrm>
            <a:off x="932901" y="3493266"/>
            <a:ext cx="2161991" cy="4557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326E05A-85C2-4713-BC87-2086D177E571}"/>
              </a:ext>
            </a:extLst>
          </p:cNvPr>
          <p:cNvSpPr/>
          <p:nvPr/>
        </p:nvSpPr>
        <p:spPr>
          <a:xfrm>
            <a:off x="8551147" y="3114988"/>
            <a:ext cx="653144" cy="3782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CAC254E-47F1-4153-A84A-D89B1D939783}"/>
              </a:ext>
            </a:extLst>
          </p:cNvPr>
          <p:cNvSpPr/>
          <p:nvPr/>
        </p:nvSpPr>
        <p:spPr>
          <a:xfrm>
            <a:off x="382594" y="3378022"/>
            <a:ext cx="41870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3333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67EC335-3952-45B7-99A2-228AC829DDFB}"/>
              </a:ext>
            </a:extLst>
          </p:cNvPr>
          <p:cNvSpPr/>
          <p:nvPr/>
        </p:nvSpPr>
        <p:spPr>
          <a:xfrm>
            <a:off x="8099728" y="2980960"/>
            <a:ext cx="41870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3333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EDDED6-D036-4F04-BE2A-A218A2201D01}"/>
              </a:ext>
            </a:extLst>
          </p:cNvPr>
          <p:cNvSpPr/>
          <p:nvPr/>
        </p:nvSpPr>
        <p:spPr>
          <a:xfrm>
            <a:off x="801298" y="4489291"/>
            <a:ext cx="919672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 :  </a:t>
            </a:r>
            <a:r>
              <a:rPr lang="ko-KR" alt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텍스트 작성 구간</a:t>
            </a:r>
            <a:endParaRPr lang="en-US" altLang="ko-KR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ko-KR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 :  </a:t>
            </a:r>
            <a:r>
              <a:rPr lang="ko-KR" altLang="en-US" sz="2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코랩과</a:t>
            </a:r>
            <a:r>
              <a:rPr lang="ko-KR" alt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구글 서버 연결 안내 </a:t>
            </a:r>
            <a:endParaRPr lang="en-US" altLang="ko-KR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67118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딥러닝 실습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265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딥러닝 실습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3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4848CA8-2890-4FF2-B506-5A4742CE4B78}"/>
              </a:ext>
            </a:extLst>
          </p:cNvPr>
          <p:cNvGrpSpPr/>
          <p:nvPr/>
        </p:nvGrpSpPr>
        <p:grpSpPr>
          <a:xfrm>
            <a:off x="540205" y="1977599"/>
            <a:ext cx="2816428" cy="720000"/>
            <a:chOff x="567914" y="2125683"/>
            <a:chExt cx="2581933" cy="72000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0BDA625-CFE8-4B14-A140-77DE9C110DC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914" y="2125683"/>
              <a:ext cx="720000" cy="720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8C8B698-A9A8-45B7-AC06-20A396696170}"/>
                </a:ext>
              </a:extLst>
            </p:cNvPr>
            <p:cNvSpPr txBox="1"/>
            <p:nvPr/>
          </p:nvSpPr>
          <p:spPr>
            <a:xfrm>
              <a:off x="1364065" y="2301017"/>
              <a:ext cx="17857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dirty="0">
                  <a:latin typeface="+mn-ea"/>
                </a:rPr>
                <a:t>그래픽 카드와 </a:t>
              </a:r>
              <a:r>
                <a:rPr lang="en-US" altLang="ko-KR" sz="1800" dirty="0">
                  <a:latin typeface="+mn-ea"/>
                </a:rPr>
                <a:t>AI</a:t>
              </a:r>
              <a:endParaRPr lang="ko-KR" altLang="en-US" sz="1800" dirty="0">
                <a:latin typeface="+mn-ea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C7AA475A-1214-4145-B16F-13BE74B16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019" y="2757373"/>
            <a:ext cx="1203907" cy="119313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6E64886-DBAC-4F96-946B-A75CAD102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178" y="5016285"/>
            <a:ext cx="1811454" cy="103087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C384BFB-3FF0-4021-BFEE-533AA8231A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664" y="2934843"/>
            <a:ext cx="2124075" cy="419100"/>
          </a:xfrm>
          <a:prstGeom prst="rect">
            <a:avLst/>
          </a:prstGeom>
        </p:spPr>
      </p:pic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D989D9A5-42FD-4DDA-994A-4DFF7B19E85B}"/>
              </a:ext>
            </a:extLst>
          </p:cNvPr>
          <p:cNvSpPr/>
          <p:nvPr/>
        </p:nvSpPr>
        <p:spPr>
          <a:xfrm>
            <a:off x="3945157" y="3186419"/>
            <a:ext cx="351209" cy="2830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98AC204-E407-480A-A1B7-C239D5FEF8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6307" b="-4839"/>
          <a:stretch/>
        </p:blipFill>
        <p:spPr>
          <a:xfrm>
            <a:off x="7221879" y="2934843"/>
            <a:ext cx="1593370" cy="39944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0AA3C0C-7C88-4327-BE4D-5C0E65EF6B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8664" y="3484691"/>
            <a:ext cx="2406480" cy="51030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8F69BDF-4B30-4F17-BDCB-D7E24FA5F7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0332" y="3469430"/>
            <a:ext cx="332258" cy="470273"/>
          </a:xfrm>
          <a:prstGeom prst="rect">
            <a:avLst/>
          </a:prstGeom>
        </p:spPr>
      </p:pic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C3D404F1-7078-4B2F-B594-E98411C1CD5D}"/>
              </a:ext>
            </a:extLst>
          </p:cNvPr>
          <p:cNvSpPr/>
          <p:nvPr/>
        </p:nvSpPr>
        <p:spPr>
          <a:xfrm>
            <a:off x="6020177" y="3186418"/>
            <a:ext cx="351209" cy="2830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A904BD6A-39D8-498C-BFD3-1B3858A30652}"/>
              </a:ext>
            </a:extLst>
          </p:cNvPr>
          <p:cNvSpPr/>
          <p:nvPr/>
        </p:nvSpPr>
        <p:spPr>
          <a:xfrm>
            <a:off x="3873886" y="5398359"/>
            <a:ext cx="351209" cy="2830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ACD2F091-006B-40C3-801B-1711B45D8F4B}"/>
              </a:ext>
            </a:extLst>
          </p:cNvPr>
          <p:cNvSpPr/>
          <p:nvPr/>
        </p:nvSpPr>
        <p:spPr>
          <a:xfrm>
            <a:off x="6366046" y="5398360"/>
            <a:ext cx="351209" cy="2830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E984D2A-A35D-416C-B44F-E5913DF35E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8959" y="4367636"/>
            <a:ext cx="945890" cy="2627470"/>
          </a:xfrm>
          <a:prstGeom prst="rect">
            <a:avLst/>
          </a:prstGeom>
        </p:spPr>
      </p:pic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7E4DADD-C232-40DA-B040-1394C2BE62E6}"/>
              </a:ext>
            </a:extLst>
          </p:cNvPr>
          <p:cNvCxnSpPr>
            <a:cxnSpLocks/>
          </p:cNvCxnSpPr>
          <p:nvPr/>
        </p:nvCxnSpPr>
        <p:spPr>
          <a:xfrm>
            <a:off x="1408664" y="3409465"/>
            <a:ext cx="2309226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2B2DE9D-3180-4F96-AEC2-98F633AE56F5}"/>
              </a:ext>
            </a:extLst>
          </p:cNvPr>
          <p:cNvCxnSpPr>
            <a:cxnSpLocks/>
          </p:cNvCxnSpPr>
          <p:nvPr/>
        </p:nvCxnSpPr>
        <p:spPr>
          <a:xfrm>
            <a:off x="6941848" y="3353942"/>
            <a:ext cx="2309226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>
            <a:extLst>
              <a:ext uri="{FF2B5EF4-FFF2-40B4-BE49-F238E27FC236}">
                <a16:creationId xmlns:a16="http://schemas.microsoft.com/office/drawing/2014/main" id="{D0F45661-854C-4599-8983-EB4CD8E75F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1879" y="4335541"/>
            <a:ext cx="459853" cy="2627470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2EE2E542-9ACF-46A7-857A-38E2311F70C2}"/>
              </a:ext>
            </a:extLst>
          </p:cNvPr>
          <p:cNvSpPr/>
          <p:nvPr/>
        </p:nvSpPr>
        <p:spPr>
          <a:xfrm>
            <a:off x="4798861" y="3972229"/>
            <a:ext cx="8002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직렬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2C06B4-5A4B-4310-AC54-010E94E53348}"/>
              </a:ext>
            </a:extLst>
          </p:cNvPr>
          <p:cNvSpPr/>
          <p:nvPr/>
        </p:nvSpPr>
        <p:spPr>
          <a:xfrm>
            <a:off x="4906795" y="6167884"/>
            <a:ext cx="8002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병렬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209393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265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딥러닝 실습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3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2C174C6-D0FE-726F-8675-85BDD6CC52F7}"/>
              </a:ext>
            </a:extLst>
          </p:cNvPr>
          <p:cNvSpPr txBox="1"/>
          <p:nvPr/>
        </p:nvSpPr>
        <p:spPr>
          <a:xfrm>
            <a:off x="10239375" y="7019925"/>
            <a:ext cx="43794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13</a:t>
            </a:r>
            <a:endParaRPr lang="ko-KR" altLang="en-US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5A56EED-D4F9-044E-2A35-D7F3551F226E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61B11FC-9D10-C8E8-30FC-946F6E8FA2C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딥러닝 실습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4E2EB43E-A24B-2B51-8ECC-53BFEC1A880E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63" name="이등변 삼각형 62">
                <a:extLst>
                  <a:ext uri="{FF2B5EF4-FFF2-40B4-BE49-F238E27FC236}">
                    <a16:creationId xmlns:a16="http://schemas.microsoft.com/office/drawing/2014/main" id="{5C81B8DD-5AA8-1C21-91C1-7549A8EDF3DF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64" name="이등변 삼각형 63">
                <a:extLst>
                  <a:ext uri="{FF2B5EF4-FFF2-40B4-BE49-F238E27FC236}">
                    <a16:creationId xmlns:a16="http://schemas.microsoft.com/office/drawing/2014/main" id="{D40655AE-CBC1-4994-803B-303FE17800E5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65" name="이등변 삼각형 64">
                <a:extLst>
                  <a:ext uri="{FF2B5EF4-FFF2-40B4-BE49-F238E27FC236}">
                    <a16:creationId xmlns:a16="http://schemas.microsoft.com/office/drawing/2014/main" id="{3B6C1527-110B-A8F9-B708-A0D94A79D38D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F47F365D-4161-943B-7845-57B351C119E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59" name="더하기 기호 40">
                <a:extLst>
                  <a:ext uri="{FF2B5EF4-FFF2-40B4-BE49-F238E27FC236}">
                    <a16:creationId xmlns:a16="http://schemas.microsoft.com/office/drawing/2014/main" id="{EEBFEC6B-F6D6-7031-95E9-38BC712A6EA5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60" name="더하기 기호 41">
                <a:extLst>
                  <a:ext uri="{FF2B5EF4-FFF2-40B4-BE49-F238E27FC236}">
                    <a16:creationId xmlns:a16="http://schemas.microsoft.com/office/drawing/2014/main" id="{93D64CDB-027D-8D75-5607-9862144BB9CE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61" name="더하기 기호 42">
                <a:extLst>
                  <a:ext uri="{FF2B5EF4-FFF2-40B4-BE49-F238E27FC236}">
                    <a16:creationId xmlns:a16="http://schemas.microsoft.com/office/drawing/2014/main" id="{811B53D0-34F3-7BB5-6794-8C64C3EEF241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62" name="더하기 기호 43">
                <a:extLst>
                  <a:ext uri="{FF2B5EF4-FFF2-40B4-BE49-F238E27FC236}">
                    <a16:creationId xmlns:a16="http://schemas.microsoft.com/office/drawing/2014/main" id="{ECF4D35B-C1FE-A641-5B58-E7BC9ADFF6F5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7EDBBD18-9229-E09F-46CD-9DE13F4A3FA9}"/>
              </a:ext>
            </a:extLst>
          </p:cNvPr>
          <p:cNvSpPr txBox="1"/>
          <p:nvPr/>
        </p:nvSpPr>
        <p:spPr>
          <a:xfrm>
            <a:off x="737837" y="1923991"/>
            <a:ext cx="4426445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딥러닝의</a:t>
            </a:r>
            <a:r>
              <a:rPr lang="ko-KR" altLang="en-US" dirty="0"/>
              <a:t> 원리</a:t>
            </a: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55262A2F-91C0-8355-0DFA-2122AE084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03" y="2609857"/>
            <a:ext cx="4502208" cy="312406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544DCDC-18D4-E8B0-4C6D-ADBA37A74DFD}"/>
              </a:ext>
            </a:extLst>
          </p:cNvPr>
          <p:cNvSpPr txBox="1"/>
          <p:nvPr/>
        </p:nvSpPr>
        <p:spPr>
          <a:xfrm>
            <a:off x="1544263" y="6124574"/>
            <a:ext cx="2813591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네이버 두산백과 이미지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7B8DD12E-0C8D-8404-8187-DE94AABC9C15}"/>
              </a:ext>
            </a:extLst>
          </p:cNvPr>
          <p:cNvGrpSpPr/>
          <p:nvPr/>
        </p:nvGrpSpPr>
        <p:grpSpPr>
          <a:xfrm>
            <a:off x="4527157" y="2190541"/>
            <a:ext cx="5511453" cy="2301072"/>
            <a:chOff x="4527157" y="2190541"/>
            <a:chExt cx="6351613" cy="3436536"/>
          </a:xfrm>
        </p:grpSpPr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77ECDB2F-21D2-C92F-1B44-D82769E7236A}"/>
                </a:ext>
              </a:extLst>
            </p:cNvPr>
            <p:cNvCxnSpPr/>
            <p:nvPr/>
          </p:nvCxnSpPr>
          <p:spPr>
            <a:xfrm>
              <a:off x="5516084" y="2899628"/>
              <a:ext cx="1336431" cy="57953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1539EF2B-C15D-5B1B-C0DA-8541AEE9265A}"/>
                </a:ext>
              </a:extLst>
            </p:cNvPr>
            <p:cNvCxnSpPr/>
            <p:nvPr/>
          </p:nvCxnSpPr>
          <p:spPr>
            <a:xfrm>
              <a:off x="5436160" y="3166383"/>
              <a:ext cx="1336431" cy="57953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11318FF7-D65E-8F2D-4403-534393320CCE}"/>
                </a:ext>
              </a:extLst>
            </p:cNvPr>
            <p:cNvCxnSpPr/>
            <p:nvPr/>
          </p:nvCxnSpPr>
          <p:spPr>
            <a:xfrm>
              <a:off x="5618263" y="2609858"/>
              <a:ext cx="1336431" cy="57953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606EC359-19CA-F0FB-0C18-EE0244FF7621}"/>
                </a:ext>
              </a:extLst>
            </p:cNvPr>
            <p:cNvCxnSpPr>
              <a:cxnSpLocks/>
            </p:cNvCxnSpPr>
            <p:nvPr/>
          </p:nvCxnSpPr>
          <p:spPr>
            <a:xfrm>
              <a:off x="5524898" y="3960719"/>
              <a:ext cx="126609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368E7053-AC5F-4059-FFFE-2D245179F16C}"/>
                </a:ext>
              </a:extLst>
            </p:cNvPr>
            <p:cNvSpPr/>
            <p:nvPr/>
          </p:nvSpPr>
          <p:spPr>
            <a:xfrm>
              <a:off x="7104183" y="3365822"/>
              <a:ext cx="1095270" cy="10615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EF048BC4-532F-06BC-97E8-E627B31818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4898" y="4166133"/>
              <a:ext cx="1266093" cy="52251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0284E978-E6B1-0D43-0896-1001E909DA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95236" y="4395551"/>
              <a:ext cx="1266093" cy="52251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E3BFC7F4-0885-A90C-F9CB-648F062F25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88601" y="4629501"/>
              <a:ext cx="1266093" cy="52251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DCB378AA-42E9-1501-623A-9E575228F0A0}"/>
                </a:ext>
              </a:extLst>
            </p:cNvPr>
            <p:cNvCxnSpPr>
              <a:cxnSpLocks/>
            </p:cNvCxnSpPr>
            <p:nvPr/>
          </p:nvCxnSpPr>
          <p:spPr>
            <a:xfrm>
              <a:off x="8350160" y="3954124"/>
              <a:ext cx="52253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A3EFF400-913D-17AD-7B6C-5537036E78E9}"/>
                </a:ext>
              </a:extLst>
            </p:cNvPr>
            <p:cNvSpPr/>
            <p:nvPr/>
          </p:nvSpPr>
          <p:spPr>
            <a:xfrm>
              <a:off x="9023401" y="3620777"/>
              <a:ext cx="622998" cy="6814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</a:t>
              </a:r>
              <a:endParaRPr lang="ko-KR" altLang="en-US" dirty="0"/>
            </a:p>
          </p:txBody>
        </p: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689C24D2-E577-2F05-5932-B021F42E4752}"/>
                </a:ext>
              </a:extLst>
            </p:cNvPr>
            <p:cNvCxnSpPr>
              <a:cxnSpLocks/>
            </p:cNvCxnSpPr>
            <p:nvPr/>
          </p:nvCxnSpPr>
          <p:spPr>
            <a:xfrm>
              <a:off x="9716841" y="3996857"/>
              <a:ext cx="52253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FDC9F37-2A6A-500A-B612-E121DF8C7721}"/>
                </a:ext>
              </a:extLst>
            </p:cNvPr>
            <p:cNvSpPr/>
            <p:nvPr/>
          </p:nvSpPr>
          <p:spPr>
            <a:xfrm>
              <a:off x="4527157" y="3711939"/>
              <a:ext cx="1336432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18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입력</a:t>
              </a:r>
              <a:endParaRPr lang="en-US" altLang="ko-KR" sz="1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31DE2FB-3087-FF99-4518-0342F9E9D5C7}"/>
                </a:ext>
              </a:extLst>
            </p:cNvPr>
            <p:cNvSpPr/>
            <p:nvPr/>
          </p:nvSpPr>
          <p:spPr>
            <a:xfrm>
              <a:off x="10061923" y="3812191"/>
              <a:ext cx="816847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18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출력</a:t>
              </a:r>
              <a:endParaRPr lang="en-US" altLang="ko-KR" sz="1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DD3CC54-6463-FD82-95A7-55F730621BF5}"/>
                </a:ext>
              </a:extLst>
            </p:cNvPr>
            <p:cNvSpPr txBox="1"/>
            <p:nvPr/>
          </p:nvSpPr>
          <p:spPr>
            <a:xfrm>
              <a:off x="6126260" y="2543713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/>
                <a:t>가중치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D26B1AF-135A-8300-C155-6747FD38DBB3}"/>
                </a:ext>
              </a:extLst>
            </p:cNvPr>
            <p:cNvSpPr txBox="1"/>
            <p:nvPr/>
          </p:nvSpPr>
          <p:spPr>
            <a:xfrm>
              <a:off x="7139498" y="3027883"/>
              <a:ext cx="10246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합산 상수 값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1C8182EE-B2E8-B14A-BBE8-6F7602D95DA3}"/>
                </a:ext>
              </a:extLst>
            </p:cNvPr>
            <p:cNvSpPr/>
            <p:nvPr/>
          </p:nvSpPr>
          <p:spPr>
            <a:xfrm>
              <a:off x="5459193" y="2190541"/>
              <a:ext cx="1574548" cy="343653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6" name="그림 85">
            <a:extLst>
              <a:ext uri="{FF2B5EF4-FFF2-40B4-BE49-F238E27FC236}">
                <a16:creationId xmlns:a16="http://schemas.microsoft.com/office/drawing/2014/main" id="{AAF0F262-6A55-AD1C-FEEF-115D58DFD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331" y="4728094"/>
            <a:ext cx="3661698" cy="251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1734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804A0-EFB7-012E-7964-028904B3F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3B1261DE-7C3E-C236-01E9-E3739EA7D9E5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B64DB99-805C-A927-6844-248084AA00E0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딥러닝 실습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9630938-514C-7325-1B5A-9B5B84A863B8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0C68CBCC-F486-E05F-2A85-B673CFD32480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8102B1E7-86A5-62F3-479E-7C5B1EC44DBB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59B3577E-4F5B-66FC-7A1E-DD0E15B689D9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641BC0E-40D5-EFFA-43C5-41558E8E9864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9920C947-304C-4607-6504-110E787A6FBC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7298B721-E27B-D8B1-4946-F254716AE122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8BDEC97E-67D3-90B8-69F3-F4F82E0425A9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BD0DFFB7-145E-CEF3-7D83-796346E62359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7E10444-0B98-DDD0-4A97-A166CBA24A38}"/>
              </a:ext>
            </a:extLst>
          </p:cNvPr>
          <p:cNvSpPr txBox="1"/>
          <p:nvPr/>
        </p:nvSpPr>
        <p:spPr>
          <a:xfrm>
            <a:off x="1560863" y="564569"/>
            <a:ext cx="2265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딥러닝 실습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EEF5F5-2A30-F693-4190-1CDEDC5EFB7A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3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171887F-A659-F726-33B9-43F57BB20F0C}"/>
              </a:ext>
            </a:extLst>
          </p:cNvPr>
          <p:cNvGrpSpPr/>
          <p:nvPr/>
        </p:nvGrpSpPr>
        <p:grpSpPr>
          <a:xfrm>
            <a:off x="540205" y="1977599"/>
            <a:ext cx="2458958" cy="720000"/>
            <a:chOff x="567914" y="2125683"/>
            <a:chExt cx="2254226" cy="72000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F5AF489-2013-09FA-8011-A0A4C2C818C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914" y="2125683"/>
              <a:ext cx="720000" cy="720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4A7B0A6-6B34-45A4-A58B-61E454913E23}"/>
                </a:ext>
              </a:extLst>
            </p:cNvPr>
            <p:cNvSpPr txBox="1"/>
            <p:nvPr/>
          </p:nvSpPr>
          <p:spPr>
            <a:xfrm>
              <a:off x="1364065" y="2301017"/>
              <a:ext cx="1458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dirty="0">
                  <a:latin typeface="+mn-ea"/>
                </a:rPr>
                <a:t>딥러닝 </a:t>
              </a:r>
              <a:r>
                <a:rPr lang="en-US" altLang="ko-KR" sz="1800" dirty="0">
                  <a:latin typeface="+mn-ea"/>
                </a:rPr>
                <a:t>- GPU</a:t>
              </a:r>
              <a:endParaRPr lang="ko-KR" altLang="en-US" sz="1800" dirty="0">
                <a:latin typeface="+mn-ea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FAED69AF-1D7F-3CDE-E1A0-265E9A02E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70" y="2813818"/>
            <a:ext cx="5833801" cy="40128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AEE40E4-8B1C-821F-A70A-9A4682DB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071" y="2849624"/>
            <a:ext cx="3160704" cy="16364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278005F-A825-F838-BABC-10FA72CB63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997"/>
          <a:stretch/>
        </p:blipFill>
        <p:spPr>
          <a:xfrm>
            <a:off x="6817690" y="4486101"/>
            <a:ext cx="2487085" cy="1076325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8FB1A78-7FC8-400E-4DDE-06B9CE5395CA}"/>
              </a:ext>
            </a:extLst>
          </p:cNvPr>
          <p:cNvCxnSpPr>
            <a:cxnSpLocks/>
          </p:cNvCxnSpPr>
          <p:nvPr/>
        </p:nvCxnSpPr>
        <p:spPr>
          <a:xfrm>
            <a:off x="6629401" y="5964381"/>
            <a:ext cx="76892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1641D34-891F-17F1-607B-3469DCA81D7C}"/>
              </a:ext>
            </a:extLst>
          </p:cNvPr>
          <p:cNvSpPr txBox="1"/>
          <p:nvPr/>
        </p:nvSpPr>
        <p:spPr>
          <a:xfrm>
            <a:off x="6463146" y="6244937"/>
            <a:ext cx="2223654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가중치 </a:t>
            </a:r>
            <a:r>
              <a:rPr lang="en-US" altLang="ko-KR" dirty="0"/>
              <a:t>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50772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딥러닝 실습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265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딥러닝 실습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3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4848CA8-2890-4FF2-B506-5A4742CE4B78}"/>
              </a:ext>
            </a:extLst>
          </p:cNvPr>
          <p:cNvGrpSpPr/>
          <p:nvPr/>
        </p:nvGrpSpPr>
        <p:grpSpPr>
          <a:xfrm>
            <a:off x="540205" y="1977599"/>
            <a:ext cx="2832458" cy="720000"/>
            <a:chOff x="567914" y="2125683"/>
            <a:chExt cx="2596628" cy="72000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0BDA625-CFE8-4B14-A140-77DE9C110DC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914" y="2125683"/>
              <a:ext cx="720000" cy="720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8C8B698-A9A8-45B7-AC06-20A396696170}"/>
                </a:ext>
              </a:extLst>
            </p:cNvPr>
            <p:cNvSpPr txBox="1"/>
            <p:nvPr/>
          </p:nvSpPr>
          <p:spPr>
            <a:xfrm>
              <a:off x="1364065" y="2301017"/>
              <a:ext cx="1800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dirty="0" err="1">
                  <a:latin typeface="+mn-ea"/>
                </a:rPr>
                <a:t>코랩의</a:t>
              </a:r>
              <a:r>
                <a:rPr lang="ko-KR" altLang="en-US" sz="1800" dirty="0">
                  <a:latin typeface="+mn-ea"/>
                </a:rPr>
                <a:t> 동작 형태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5DA48081-D011-4063-805B-34EDC0A082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67" r="2055"/>
          <a:stretch/>
        </p:blipFill>
        <p:spPr>
          <a:xfrm>
            <a:off x="3372663" y="3595171"/>
            <a:ext cx="2565549" cy="369332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B0AB46A3-9E74-4188-8E63-00626C7FAA59}"/>
              </a:ext>
            </a:extLst>
          </p:cNvPr>
          <p:cNvSpPr/>
          <p:nvPr/>
        </p:nvSpPr>
        <p:spPr>
          <a:xfrm>
            <a:off x="6189785" y="3595172"/>
            <a:ext cx="402117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EF46CC3-E780-4884-83C1-34DA8FB16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778" y="2851149"/>
            <a:ext cx="3190875" cy="1857375"/>
          </a:xfrm>
          <a:prstGeom prst="rect">
            <a:avLst/>
          </a:prstGeom>
        </p:spPr>
      </p:pic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9433ABE8-C630-4438-8C36-BE15C8E18E55}"/>
              </a:ext>
            </a:extLst>
          </p:cNvPr>
          <p:cNvSpPr/>
          <p:nvPr/>
        </p:nvSpPr>
        <p:spPr>
          <a:xfrm rot="5400000">
            <a:off x="4960181" y="4322800"/>
            <a:ext cx="402117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DCA6385-4BA4-424B-810C-6DDBAB35A3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5876" y="5148036"/>
            <a:ext cx="1990725" cy="1704975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5C5DA847-4530-460E-A2F9-BEE153F80619}"/>
              </a:ext>
            </a:extLst>
          </p:cNvPr>
          <p:cNvSpPr/>
          <p:nvPr/>
        </p:nvSpPr>
        <p:spPr>
          <a:xfrm>
            <a:off x="7944768" y="4796194"/>
            <a:ext cx="116089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연산 대행</a:t>
            </a:r>
            <a:endParaRPr lang="en-US" altLang="ko-KR" sz="1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93E676A-6B16-45B1-B64C-27D02874F7B4}"/>
              </a:ext>
            </a:extLst>
          </p:cNvPr>
          <p:cNvSpPr/>
          <p:nvPr/>
        </p:nvSpPr>
        <p:spPr>
          <a:xfrm>
            <a:off x="4580792" y="6958265"/>
            <a:ext cx="116089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자료 저장</a:t>
            </a:r>
            <a:endParaRPr lang="en-US" altLang="ko-KR" sz="1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C990D8A-6F25-4ACE-A77C-570DD3910FF9}"/>
              </a:ext>
            </a:extLst>
          </p:cNvPr>
          <p:cNvSpPr/>
          <p:nvPr/>
        </p:nvSpPr>
        <p:spPr>
          <a:xfrm>
            <a:off x="1222838" y="3057232"/>
            <a:ext cx="289507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36AD6A6-6530-42C7-8FF1-FDDD2556C651}"/>
              </a:ext>
            </a:extLst>
          </p:cNvPr>
          <p:cNvSpPr/>
          <p:nvPr/>
        </p:nvSpPr>
        <p:spPr>
          <a:xfrm>
            <a:off x="843792" y="3405519"/>
            <a:ext cx="1047598" cy="1349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DBAFFF18-D75F-4AB9-A2B7-44529DCC4887}"/>
              </a:ext>
            </a:extLst>
          </p:cNvPr>
          <p:cNvSpPr/>
          <p:nvPr/>
        </p:nvSpPr>
        <p:spPr>
          <a:xfrm>
            <a:off x="2738187" y="3595171"/>
            <a:ext cx="402117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A7B7D91-33C0-4327-8490-A87CF93D25C0}"/>
              </a:ext>
            </a:extLst>
          </p:cNvPr>
          <p:cNvCxnSpPr>
            <a:stCxn id="32" idx="1"/>
          </p:cNvCxnSpPr>
          <p:nvPr/>
        </p:nvCxnSpPr>
        <p:spPr>
          <a:xfrm>
            <a:off x="997209" y="3603134"/>
            <a:ext cx="1534976" cy="47708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734F631-8764-40B3-A7A7-04D464DF29C2}"/>
              </a:ext>
            </a:extLst>
          </p:cNvPr>
          <p:cNvCxnSpPr>
            <a:stCxn id="32" idx="7"/>
          </p:cNvCxnSpPr>
          <p:nvPr/>
        </p:nvCxnSpPr>
        <p:spPr>
          <a:xfrm>
            <a:off x="1737973" y="3603134"/>
            <a:ext cx="794212" cy="23854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77D8E05-C07A-41B9-8B9B-E7BBF9F310BC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997209" y="4557304"/>
            <a:ext cx="328388" cy="37418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05C6228-8895-4FF5-8ECC-5FC7B0AD9FD9}"/>
              </a:ext>
            </a:extLst>
          </p:cNvPr>
          <p:cNvCxnSpPr>
            <a:cxnSpLocks/>
            <a:stCxn id="32" idx="5"/>
          </p:cNvCxnSpPr>
          <p:nvPr/>
        </p:nvCxnSpPr>
        <p:spPr>
          <a:xfrm>
            <a:off x="1737973" y="4557304"/>
            <a:ext cx="252752" cy="19761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448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832237" cy="400110"/>
            <a:chOff x="143742" y="1435101"/>
            <a:chExt cx="1832237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17468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산업혁명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749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산업혁명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0	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22" name="Picture 6" descr="Electric tow4er with a blue cloudy sky Free Photo">
            <a:extLst>
              <a:ext uri="{FF2B5EF4-FFF2-40B4-BE49-F238E27FC236}">
                <a16:creationId xmlns:a16="http://schemas.microsoft.com/office/drawing/2014/main" id="{538BF570-0842-4A18-BF9F-7FCD0811C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41" y="3205305"/>
            <a:ext cx="5228965" cy="348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2784FBF-122D-4EE0-B641-16AB06E4B21D}"/>
              </a:ext>
            </a:extLst>
          </p:cNvPr>
          <p:cNvSpPr/>
          <p:nvPr/>
        </p:nvSpPr>
        <p:spPr>
          <a:xfrm>
            <a:off x="176965" y="1811965"/>
            <a:ext cx="2589170" cy="5781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157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2</a:t>
            </a:r>
            <a:r>
              <a:rPr lang="ko-KR" altLang="en-US" sz="3157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차 산업혁명</a:t>
            </a:r>
            <a:endParaRPr lang="en-US" altLang="ko-KR" sz="3157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EA29F10-926B-4B18-853A-0923D89828C6}"/>
              </a:ext>
            </a:extLst>
          </p:cNvPr>
          <p:cNvSpPr/>
          <p:nvPr/>
        </p:nvSpPr>
        <p:spPr>
          <a:xfrm>
            <a:off x="180994" y="2450314"/>
            <a:ext cx="1949573" cy="5781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157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전기 동력</a:t>
            </a:r>
            <a:endParaRPr lang="en-US" altLang="ko-KR" sz="3157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BF4F96F-15A6-4C95-82C1-BC1BECA61474}"/>
              </a:ext>
            </a:extLst>
          </p:cNvPr>
          <p:cNvSpPr/>
          <p:nvPr/>
        </p:nvSpPr>
        <p:spPr>
          <a:xfrm>
            <a:off x="2188547" y="2451668"/>
            <a:ext cx="2760692" cy="5781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157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컨베이어 벨트</a:t>
            </a:r>
            <a:endParaRPr lang="en-US" altLang="ko-KR" sz="3157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A2A15D5-C3C8-411C-B918-F930F2A2BDD4}"/>
              </a:ext>
            </a:extLst>
          </p:cNvPr>
          <p:cNvSpPr/>
          <p:nvPr/>
        </p:nvSpPr>
        <p:spPr>
          <a:xfrm>
            <a:off x="5007562" y="2455091"/>
            <a:ext cx="1806906" cy="5781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157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대량생산</a:t>
            </a:r>
            <a:endParaRPr lang="en-US" altLang="ko-KR" sz="3157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34" name="Picture 8" descr="헨리포드의 컨베이어벨트와 규모의경제 : 네이버 블로그">
            <a:extLst>
              <a:ext uri="{FF2B5EF4-FFF2-40B4-BE49-F238E27FC236}">
                <a16:creationId xmlns:a16="http://schemas.microsoft.com/office/drawing/2014/main" id="{04E49488-76B1-421F-8BA4-D94EF9169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801" y="2918003"/>
            <a:ext cx="5066911" cy="37704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4차 산업혁명 시대라는데 1차, 2차, 3차는 뭘까? &lt; 홀릭 it &lt; 기사본문 - 맨즈랩">
            <a:extLst>
              <a:ext uri="{FF2B5EF4-FFF2-40B4-BE49-F238E27FC236}">
                <a16:creationId xmlns:a16="http://schemas.microsoft.com/office/drawing/2014/main" id="{C987A2F5-E8A5-4FEC-8204-0B8B9DE03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410" y="1788397"/>
            <a:ext cx="6849442" cy="39593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슬라이드 번호 개체 틀 1">
            <a:extLst>
              <a:ext uri="{FF2B5EF4-FFF2-40B4-BE49-F238E27FC236}">
                <a16:creationId xmlns:a16="http://schemas.microsoft.com/office/drawing/2014/main" id="{9C46CDFD-FE35-4C79-AE36-45AC412CDBC7}"/>
              </a:ext>
            </a:extLst>
          </p:cNvPr>
          <p:cNvSpPr txBox="1">
            <a:spLocks/>
          </p:cNvSpPr>
          <p:nvPr/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95507" rtl="0" eaLnBrk="1" latinLnBrk="1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754" algn="l" defTabSz="995507" rtl="0" eaLnBrk="1" latinLnBrk="1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507" algn="l" defTabSz="995507" rtl="0" eaLnBrk="1" latinLnBrk="1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261" algn="l" defTabSz="995507" rtl="0" eaLnBrk="1" latinLnBrk="1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015" algn="l" defTabSz="995507" rtl="0" eaLnBrk="1" latinLnBrk="1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8768" algn="l" defTabSz="995507" rtl="0" eaLnBrk="1" latinLnBrk="1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6522" algn="l" defTabSz="995507" rtl="0" eaLnBrk="1" latinLnBrk="1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275" algn="l" defTabSz="995507" rtl="0" eaLnBrk="1" latinLnBrk="1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029" algn="l" defTabSz="995507" rtl="0" eaLnBrk="1" latinLnBrk="1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4D81B7A-2849-4A1C-BD8C-E320B2A00EA2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87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822DECE7-CC40-4DD5-9D01-B32B5D856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63860"/>
            <a:ext cx="10691812" cy="1845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2FBF36D-39D7-45AB-A342-0959CF160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38716"/>
            <a:ext cx="10691813" cy="157312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0D54857-FB55-44DD-8206-4D4A0793D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385349"/>
            <a:ext cx="10691813" cy="1498498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딥러닝 실습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265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딥러닝 실습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3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4848CA8-2890-4FF2-B506-5A4742CE4B78}"/>
              </a:ext>
            </a:extLst>
          </p:cNvPr>
          <p:cNvGrpSpPr/>
          <p:nvPr/>
        </p:nvGrpSpPr>
        <p:grpSpPr>
          <a:xfrm>
            <a:off x="540205" y="1977599"/>
            <a:ext cx="3145044" cy="360000"/>
            <a:chOff x="567914" y="2125683"/>
            <a:chExt cx="2883188" cy="72000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0BDA625-CFE8-4B14-A140-77DE9C110DC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914" y="2125683"/>
              <a:ext cx="720000" cy="720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8C8B698-A9A8-45B7-AC06-20A396696170}"/>
                </a:ext>
              </a:extLst>
            </p:cNvPr>
            <p:cNvSpPr txBox="1"/>
            <p:nvPr/>
          </p:nvSpPr>
          <p:spPr>
            <a:xfrm>
              <a:off x="1364065" y="2301017"/>
              <a:ext cx="2087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dirty="0" err="1">
                  <a:latin typeface="+mn-ea"/>
                </a:rPr>
                <a:t>코랩</a:t>
              </a:r>
              <a:r>
                <a:rPr lang="ko-KR" altLang="en-US" sz="1800" dirty="0">
                  <a:latin typeface="+mn-ea"/>
                </a:rPr>
                <a:t> 기초 사용 방법</a:t>
              </a:r>
            </a:p>
          </p:txBody>
        </p:sp>
      </p:grp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AEEFF872-893D-4156-A869-CB9AADA79563}"/>
              </a:ext>
            </a:extLst>
          </p:cNvPr>
          <p:cNvSpPr/>
          <p:nvPr/>
        </p:nvSpPr>
        <p:spPr>
          <a:xfrm>
            <a:off x="4278099" y="3804315"/>
            <a:ext cx="736026" cy="3939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94B1F5-567D-475F-B2DE-291A276D3C53}"/>
              </a:ext>
            </a:extLst>
          </p:cNvPr>
          <p:cNvSpPr/>
          <p:nvPr/>
        </p:nvSpPr>
        <p:spPr>
          <a:xfrm>
            <a:off x="5370872" y="3521304"/>
            <a:ext cx="16984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enter</a:t>
            </a:r>
          </a:p>
        </p:txBody>
      </p:sp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5DBF3B53-9CAA-442E-B1D0-B4E27DC844EB}"/>
              </a:ext>
            </a:extLst>
          </p:cNvPr>
          <p:cNvSpPr/>
          <p:nvPr/>
        </p:nvSpPr>
        <p:spPr>
          <a:xfrm>
            <a:off x="4278099" y="5365383"/>
            <a:ext cx="736026" cy="3939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BAC70F5-5007-451A-8A5F-9B5AC0AAB97C}"/>
              </a:ext>
            </a:extLst>
          </p:cNvPr>
          <p:cNvSpPr/>
          <p:nvPr/>
        </p:nvSpPr>
        <p:spPr>
          <a:xfrm>
            <a:off x="5370871" y="5082372"/>
            <a:ext cx="398414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Shift</a:t>
            </a:r>
            <a:r>
              <a:rPr lang="ko-KR" alt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</a:t>
            </a:r>
            <a:r>
              <a:rPr lang="ko-KR" alt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enter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9312462-B078-45E2-AC2D-53B0B1620F13}"/>
              </a:ext>
            </a:extLst>
          </p:cNvPr>
          <p:cNvSpPr/>
          <p:nvPr/>
        </p:nvSpPr>
        <p:spPr>
          <a:xfrm>
            <a:off x="8480809" y="5777834"/>
            <a:ext cx="1055077" cy="4557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BE97041-401F-4D3A-B31F-D323FE6B73AA}"/>
              </a:ext>
            </a:extLst>
          </p:cNvPr>
          <p:cNvSpPr/>
          <p:nvPr/>
        </p:nvSpPr>
        <p:spPr>
          <a:xfrm>
            <a:off x="431244" y="6742444"/>
            <a:ext cx="1658813" cy="422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4303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D1A18-BCB7-4DD3-9963-816D7D061FF9}"/>
              </a:ext>
            </a:extLst>
          </p:cNvPr>
          <p:cNvSpPr txBox="1"/>
          <p:nvPr/>
        </p:nvSpPr>
        <p:spPr>
          <a:xfrm>
            <a:off x="3342491" y="3067447"/>
            <a:ext cx="643798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  <a:t>인공지능 선형회귀</a:t>
            </a:r>
            <a:endParaRPr lang="en-US" altLang="ko-KR" sz="6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</a:endParaRPr>
          </a:p>
          <a:p>
            <a:r>
              <a:rPr lang="en-US" altLang="ko-KR" sz="6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  <a:t>(</a:t>
            </a:r>
            <a:r>
              <a:rPr lang="ko-KR" altLang="en-US" sz="6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  <a:t>가공데이터</a:t>
            </a:r>
            <a:r>
              <a:rPr lang="en-US" altLang="ko-KR" sz="6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91DBD1-C256-4285-81CC-AFAE8F6BC7F6}"/>
              </a:ext>
            </a:extLst>
          </p:cNvPr>
          <p:cNvSpPr txBox="1"/>
          <p:nvPr/>
        </p:nvSpPr>
        <p:spPr>
          <a:xfrm>
            <a:off x="2014136" y="2921039"/>
            <a:ext cx="7312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4</a:t>
            </a:r>
            <a:endParaRPr lang="ko-KR" altLang="en-US" sz="8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FEDF70-8898-42BE-9C24-9A1D51F3799D}"/>
              </a:ext>
            </a:extLst>
          </p:cNvPr>
          <p:cNvSpPr txBox="1"/>
          <p:nvPr/>
        </p:nvSpPr>
        <p:spPr>
          <a:xfrm>
            <a:off x="1716522" y="2381289"/>
            <a:ext cx="132651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DA8F2"/>
                </a:solidFill>
                <a:latin typeface="+mj-ea"/>
                <a:ea typeface="+mj-ea"/>
                <a:cs typeface="Times New Roman" panose="02020603050405020304" pitchFamily="18" charset="0"/>
              </a:rPr>
              <a:t>C</a:t>
            </a:r>
            <a:r>
              <a:rPr lang="en-US" altLang="ko-KR" sz="25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hapter</a:t>
            </a:r>
            <a:endParaRPr lang="ko-KR" altLang="en-US" sz="25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9628C-5513-448E-9557-B605A189332D}"/>
              </a:ext>
            </a:extLst>
          </p:cNvPr>
          <p:cNvSpPr txBox="1"/>
          <p:nvPr/>
        </p:nvSpPr>
        <p:spPr>
          <a:xfrm>
            <a:off x="10239375" y="7019925"/>
            <a:ext cx="43794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70419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903043" cy="400110"/>
            <a:chOff x="143742" y="1435101"/>
            <a:chExt cx="2903043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2454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인공지능 선형회귀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선형회귀 모델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4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2AA0274-F32F-4E37-8865-73EFA0F1E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59" y="2120968"/>
            <a:ext cx="2162175" cy="355282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665FCC-EB6F-425D-833C-E10EF8257CB4}"/>
              </a:ext>
            </a:extLst>
          </p:cNvPr>
          <p:cNvSpPr/>
          <p:nvPr/>
        </p:nvSpPr>
        <p:spPr>
          <a:xfrm>
            <a:off x="2703007" y="2221585"/>
            <a:ext cx="716447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0" cap="none" spc="0" dirty="0" err="1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자유낙하운동</a:t>
            </a:r>
            <a:endParaRPr lang="en-US" altLang="ko-KR" sz="32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altLang="ko-KR" sz="32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ko-KR" sz="20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 </a:t>
            </a:r>
            <a:r>
              <a:rPr lang="ko-KR" altLang="en-US" sz="20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높이가 높아 질수록 바닥에 닿기 직전 속력은 어떻게 변하는가</a:t>
            </a:r>
            <a:r>
              <a:rPr lang="en-US" altLang="ko-KR" sz="20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  <a:r>
              <a:rPr lang="ko-KR" altLang="en-US" sz="32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lang="en-US" altLang="ko-KR" sz="32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C27B08-763A-4757-B44F-D479CD0050AC}"/>
              </a:ext>
            </a:extLst>
          </p:cNvPr>
          <p:cNvSpPr/>
          <p:nvPr/>
        </p:nvSpPr>
        <p:spPr>
          <a:xfrm>
            <a:off x="2624224" y="4077002"/>
            <a:ext cx="7828033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입력 값에 따라 결과 값이 선형상관관계를 모델링하는 회귀 분석 기법</a:t>
            </a:r>
            <a:endParaRPr lang="en-US" altLang="ko-KR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AB4235-5938-4019-A0B2-A8AA949CB858}"/>
              </a:ext>
            </a:extLst>
          </p:cNvPr>
          <p:cNvSpPr/>
          <p:nvPr/>
        </p:nvSpPr>
        <p:spPr>
          <a:xfrm>
            <a:off x="1214084" y="5959550"/>
            <a:ext cx="84192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키 </a:t>
            </a:r>
            <a:r>
              <a:rPr lang="en-US" altLang="ko-KR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170</a:t>
            </a:r>
            <a:r>
              <a:rPr lang="ko-KR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일 때 평균 몸무게는</a:t>
            </a:r>
            <a:r>
              <a:rPr lang="en-US" altLang="ko-KR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1895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BA0B7-933E-0C74-AC94-47C6FFCC6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49988658-5DA9-8A9F-DF6C-5B32BCD960EC}"/>
              </a:ext>
            </a:extLst>
          </p:cNvPr>
          <p:cNvGrpSpPr/>
          <p:nvPr/>
        </p:nvGrpSpPr>
        <p:grpSpPr>
          <a:xfrm>
            <a:off x="143742" y="1435101"/>
            <a:ext cx="2903043" cy="400110"/>
            <a:chOff x="143742" y="1435101"/>
            <a:chExt cx="2903043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F27F94F-492B-40CE-7D2C-8212089F7230}"/>
                </a:ext>
              </a:extLst>
            </p:cNvPr>
            <p:cNvSpPr/>
            <p:nvPr/>
          </p:nvSpPr>
          <p:spPr>
            <a:xfrm>
              <a:off x="801298" y="1435101"/>
              <a:ext cx="22454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인공지능 선형회귀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C40A4E2-26B7-0AB7-3950-5A5453A993EA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DD7231EB-38C7-1E28-9052-592595156B6E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2E8EA414-0537-6D82-1A7E-297139741CCC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21A13C3B-8B0A-CDF6-BB8C-93B695B9FBED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75CDA52-6DF2-BD87-EA11-78958A769247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3D7BD77-D54C-3273-4EA8-C5D9FC9F6E5A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EE8E9A20-EAC2-AEB3-BA3E-AAAA4F7F90F4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72B10972-EC33-7BAD-24F3-AA421D972A3D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C52579F4-B381-4617-C446-F0E93EE6454A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D44A927-9680-91D6-871F-B8FAAF7F6036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선형회귀 모델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6717676-AA57-B045-9BC5-AB2FC00BA9F1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4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76618BE-978F-0896-76C2-85442F2EE945}"/>
              </a:ext>
            </a:extLst>
          </p:cNvPr>
          <p:cNvCxnSpPr>
            <a:cxnSpLocks/>
          </p:cNvCxnSpPr>
          <p:nvPr/>
        </p:nvCxnSpPr>
        <p:spPr>
          <a:xfrm>
            <a:off x="673987" y="6111240"/>
            <a:ext cx="508863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4EE4C06-4643-F997-73AA-E3C8BB177AEB}"/>
              </a:ext>
            </a:extLst>
          </p:cNvPr>
          <p:cNvCxnSpPr>
            <a:cxnSpLocks/>
          </p:cNvCxnSpPr>
          <p:nvPr/>
        </p:nvCxnSpPr>
        <p:spPr>
          <a:xfrm flipV="1">
            <a:off x="2703715" y="2066925"/>
            <a:ext cx="0" cy="53911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B9E9320-B8C3-B3EE-BA4F-6E34123502A1}"/>
              </a:ext>
            </a:extLst>
          </p:cNvPr>
          <p:cNvCxnSpPr>
            <a:cxnSpLocks/>
          </p:cNvCxnSpPr>
          <p:nvPr/>
        </p:nvCxnSpPr>
        <p:spPr>
          <a:xfrm flipV="1">
            <a:off x="1166309" y="2524125"/>
            <a:ext cx="4529641" cy="39338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71E0CAFD-FF26-27A0-BEEE-64DAFCDB555F}"/>
              </a:ext>
            </a:extLst>
          </p:cNvPr>
          <p:cNvSpPr/>
          <p:nvPr/>
        </p:nvSpPr>
        <p:spPr>
          <a:xfrm rot="19147373">
            <a:off x="1814322" y="3352847"/>
            <a:ext cx="3914775" cy="1685925"/>
          </a:xfrm>
          <a:prstGeom prst="ellipse">
            <a:avLst/>
          </a:prstGeom>
          <a:noFill/>
          <a:ln w="38100">
            <a:solidFill>
              <a:srgbClr val="333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0B65C35-0A64-6B2A-D19A-BB7ECDF2F63E}"/>
              </a:ext>
            </a:extLst>
          </p:cNvPr>
          <p:cNvSpPr/>
          <p:nvPr/>
        </p:nvSpPr>
        <p:spPr>
          <a:xfrm>
            <a:off x="4008558" y="346284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BF4F0C5-FD51-B26B-F5B2-6C42B222EE9A}"/>
              </a:ext>
            </a:extLst>
          </p:cNvPr>
          <p:cNvSpPr/>
          <p:nvPr/>
        </p:nvSpPr>
        <p:spPr>
          <a:xfrm>
            <a:off x="3924109" y="36957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C819F5F-D015-7D9F-227C-FE727E44A5AF}"/>
              </a:ext>
            </a:extLst>
          </p:cNvPr>
          <p:cNvSpPr/>
          <p:nvPr/>
        </p:nvSpPr>
        <p:spPr>
          <a:xfrm>
            <a:off x="4076509" y="38481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FAB142E-D39E-F70B-8B17-1298BA4ECFC1}"/>
              </a:ext>
            </a:extLst>
          </p:cNvPr>
          <p:cNvSpPr/>
          <p:nvPr/>
        </p:nvSpPr>
        <p:spPr>
          <a:xfrm>
            <a:off x="4315819" y="442806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95F37666-CAF2-E80B-CBC2-3B5E85F84828}"/>
              </a:ext>
            </a:extLst>
          </p:cNvPr>
          <p:cNvSpPr/>
          <p:nvPr/>
        </p:nvSpPr>
        <p:spPr>
          <a:xfrm>
            <a:off x="4381309" y="41529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E6CA20F-49D3-3233-2CB6-631538AF41CD}"/>
              </a:ext>
            </a:extLst>
          </p:cNvPr>
          <p:cNvSpPr/>
          <p:nvPr/>
        </p:nvSpPr>
        <p:spPr>
          <a:xfrm>
            <a:off x="4533709" y="43053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9B1BFAF5-02CE-CDC4-A6BE-32BA49077D4F}"/>
              </a:ext>
            </a:extLst>
          </p:cNvPr>
          <p:cNvSpPr/>
          <p:nvPr/>
        </p:nvSpPr>
        <p:spPr>
          <a:xfrm>
            <a:off x="3973418" y="425958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46F3F343-C5CE-4E58-8B09-451277AA8588}"/>
              </a:ext>
            </a:extLst>
          </p:cNvPr>
          <p:cNvSpPr/>
          <p:nvPr/>
        </p:nvSpPr>
        <p:spPr>
          <a:xfrm>
            <a:off x="3828668" y="448055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FAD1C33-6FFE-26DD-4253-CD5B46DBE47F}"/>
              </a:ext>
            </a:extLst>
          </p:cNvPr>
          <p:cNvSpPr/>
          <p:nvPr/>
        </p:nvSpPr>
        <p:spPr>
          <a:xfrm>
            <a:off x="3981068" y="463295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F1F99D2-3932-799D-EDC1-4977A060BBC9}"/>
              </a:ext>
            </a:extLst>
          </p:cNvPr>
          <p:cNvSpPr/>
          <p:nvPr/>
        </p:nvSpPr>
        <p:spPr>
          <a:xfrm>
            <a:off x="3591206" y="472297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991C2130-DED5-D4C8-AA68-BF54C17079C5}"/>
              </a:ext>
            </a:extLst>
          </p:cNvPr>
          <p:cNvSpPr/>
          <p:nvPr/>
        </p:nvSpPr>
        <p:spPr>
          <a:xfrm>
            <a:off x="3035376" y="435743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B8881C-0E10-2EE3-D75F-0752DBA2D801}"/>
              </a:ext>
            </a:extLst>
          </p:cNvPr>
          <p:cNvSpPr/>
          <p:nvPr/>
        </p:nvSpPr>
        <p:spPr>
          <a:xfrm>
            <a:off x="3178849" y="405326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35A1821-B527-2FD3-5266-CA64F9426BCA}"/>
              </a:ext>
            </a:extLst>
          </p:cNvPr>
          <p:cNvSpPr/>
          <p:nvPr/>
        </p:nvSpPr>
        <p:spPr>
          <a:xfrm>
            <a:off x="3331249" y="420566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AE20D9F-14FA-6715-D032-E6DF282A0902}"/>
              </a:ext>
            </a:extLst>
          </p:cNvPr>
          <p:cNvSpPr/>
          <p:nvPr/>
        </p:nvSpPr>
        <p:spPr>
          <a:xfrm>
            <a:off x="4087749" y="420566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224E305-58A5-C6BD-1331-DC80228DACE2}"/>
              </a:ext>
            </a:extLst>
          </p:cNvPr>
          <p:cNvSpPr/>
          <p:nvPr/>
        </p:nvSpPr>
        <p:spPr>
          <a:xfrm>
            <a:off x="4253173" y="466963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7A821A2-81B0-17B2-448C-09B6860271CB}"/>
              </a:ext>
            </a:extLst>
          </p:cNvPr>
          <p:cNvSpPr/>
          <p:nvPr/>
        </p:nvSpPr>
        <p:spPr>
          <a:xfrm>
            <a:off x="3276398" y="389524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3647855-4509-CE63-F7B6-675814B84B34}"/>
              </a:ext>
            </a:extLst>
          </p:cNvPr>
          <p:cNvSpPr/>
          <p:nvPr/>
        </p:nvSpPr>
        <p:spPr>
          <a:xfrm>
            <a:off x="3653982" y="408980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B002AF66-667F-6F57-184B-C17CB56EEAB6}"/>
              </a:ext>
            </a:extLst>
          </p:cNvPr>
          <p:cNvSpPr/>
          <p:nvPr/>
        </p:nvSpPr>
        <p:spPr>
          <a:xfrm>
            <a:off x="3692648" y="389001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C37B9ACA-1ECE-BEF1-ED04-C7210F3130BA}"/>
              </a:ext>
            </a:extLst>
          </p:cNvPr>
          <p:cNvSpPr/>
          <p:nvPr/>
        </p:nvSpPr>
        <p:spPr>
          <a:xfrm>
            <a:off x="3474517" y="444191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B43F805-F761-80D1-6FAC-03416F479CB8}"/>
              </a:ext>
            </a:extLst>
          </p:cNvPr>
          <p:cNvSpPr/>
          <p:nvPr/>
        </p:nvSpPr>
        <p:spPr>
          <a:xfrm>
            <a:off x="3989698" y="470554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49287932-5F28-237E-57B6-E1FC4DC7ABEB}"/>
              </a:ext>
            </a:extLst>
          </p:cNvPr>
          <p:cNvSpPr/>
          <p:nvPr/>
        </p:nvSpPr>
        <p:spPr>
          <a:xfrm>
            <a:off x="4038398" y="465724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744B27C0-D626-000D-F475-64CBC95DE0D0}"/>
              </a:ext>
            </a:extLst>
          </p:cNvPr>
          <p:cNvSpPr/>
          <p:nvPr/>
        </p:nvSpPr>
        <p:spPr>
          <a:xfrm>
            <a:off x="3180957" y="468010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28ECC33F-CC4F-D607-4C46-B2CEDF19CB05}"/>
              </a:ext>
            </a:extLst>
          </p:cNvPr>
          <p:cNvSpPr/>
          <p:nvPr/>
        </p:nvSpPr>
        <p:spPr>
          <a:xfrm>
            <a:off x="3333357" y="483250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FBD2CB04-61A9-12A0-84CE-33B4EBD8C370}"/>
              </a:ext>
            </a:extLst>
          </p:cNvPr>
          <p:cNvSpPr/>
          <p:nvPr/>
        </p:nvSpPr>
        <p:spPr>
          <a:xfrm>
            <a:off x="3485757" y="498490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32B57749-90DE-F8A8-4304-7B7C9B74DDD7}"/>
              </a:ext>
            </a:extLst>
          </p:cNvPr>
          <p:cNvSpPr/>
          <p:nvPr/>
        </p:nvSpPr>
        <p:spPr>
          <a:xfrm>
            <a:off x="3133130" y="52126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3DFE0D00-C08D-C7F0-B4D8-15C884C13195}"/>
              </a:ext>
            </a:extLst>
          </p:cNvPr>
          <p:cNvSpPr/>
          <p:nvPr/>
        </p:nvSpPr>
        <p:spPr>
          <a:xfrm>
            <a:off x="2537488" y="443695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0AD29C07-08F4-604B-1DC0-C5370CF10E57}"/>
              </a:ext>
            </a:extLst>
          </p:cNvPr>
          <p:cNvSpPr/>
          <p:nvPr/>
        </p:nvSpPr>
        <p:spPr>
          <a:xfrm>
            <a:off x="2854264" y="440520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1ECC8F8-3087-79A0-3CE4-DD361D27D6AC}"/>
              </a:ext>
            </a:extLst>
          </p:cNvPr>
          <p:cNvSpPr/>
          <p:nvPr/>
        </p:nvSpPr>
        <p:spPr>
          <a:xfrm>
            <a:off x="2835938" y="455760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AE20B1FC-6457-EF7B-B079-378D9D84CA8A}"/>
              </a:ext>
            </a:extLst>
          </p:cNvPr>
          <p:cNvSpPr/>
          <p:nvPr/>
        </p:nvSpPr>
        <p:spPr>
          <a:xfrm>
            <a:off x="3605462" y="486918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840D674-FBAB-E81D-6532-C09A267A5E99}"/>
              </a:ext>
            </a:extLst>
          </p:cNvPr>
          <p:cNvSpPr/>
          <p:nvPr/>
        </p:nvSpPr>
        <p:spPr>
          <a:xfrm>
            <a:off x="3757862" y="502158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9439381B-E919-35A9-B3EC-942A43710543}"/>
              </a:ext>
            </a:extLst>
          </p:cNvPr>
          <p:cNvSpPr/>
          <p:nvPr/>
        </p:nvSpPr>
        <p:spPr>
          <a:xfrm>
            <a:off x="4315820" y="29177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DFCE8772-7C9D-B7B3-152B-A1E264FF6E7C}"/>
              </a:ext>
            </a:extLst>
          </p:cNvPr>
          <p:cNvSpPr/>
          <p:nvPr/>
        </p:nvSpPr>
        <p:spPr>
          <a:xfrm>
            <a:off x="4186602" y="363403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31A5934-04B2-1F68-F5FE-E7EAAA32D5B0}"/>
              </a:ext>
            </a:extLst>
          </p:cNvPr>
          <p:cNvSpPr/>
          <p:nvPr/>
        </p:nvSpPr>
        <p:spPr>
          <a:xfrm>
            <a:off x="4620620" y="32225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88DE4D03-FEFC-658B-D469-498DE3A3CC0B}"/>
              </a:ext>
            </a:extLst>
          </p:cNvPr>
          <p:cNvSpPr/>
          <p:nvPr/>
        </p:nvSpPr>
        <p:spPr>
          <a:xfrm>
            <a:off x="4773020" y="33749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8BADA347-A100-A886-6FE2-1CC59063F5A5}"/>
              </a:ext>
            </a:extLst>
          </p:cNvPr>
          <p:cNvSpPr/>
          <p:nvPr/>
        </p:nvSpPr>
        <p:spPr>
          <a:xfrm>
            <a:off x="4601835" y="369553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DE1B68C5-1ECD-D537-D65F-DD6301154159}"/>
              </a:ext>
            </a:extLst>
          </p:cNvPr>
          <p:cNvSpPr/>
          <p:nvPr/>
        </p:nvSpPr>
        <p:spPr>
          <a:xfrm>
            <a:off x="4941276" y="382184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BD60C0F5-2DCF-F47D-C84E-67F4AFCB3E5F}"/>
              </a:ext>
            </a:extLst>
          </p:cNvPr>
          <p:cNvSpPr/>
          <p:nvPr/>
        </p:nvSpPr>
        <p:spPr>
          <a:xfrm>
            <a:off x="4225780" y="33749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4A12203A-1E2D-739C-C1AE-5967B3B199CB}"/>
              </a:ext>
            </a:extLst>
          </p:cNvPr>
          <p:cNvSpPr/>
          <p:nvPr/>
        </p:nvSpPr>
        <p:spPr>
          <a:xfrm>
            <a:off x="4372779" y="38550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674DDE1F-EC4A-825B-915B-BEC8D1CF5254}"/>
              </a:ext>
            </a:extLst>
          </p:cNvPr>
          <p:cNvSpPr/>
          <p:nvPr/>
        </p:nvSpPr>
        <p:spPr>
          <a:xfrm>
            <a:off x="4525179" y="4007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22F1A699-0C50-8E67-271C-D0EB231D0EDE}"/>
              </a:ext>
            </a:extLst>
          </p:cNvPr>
          <p:cNvSpPr/>
          <p:nvPr/>
        </p:nvSpPr>
        <p:spPr>
          <a:xfrm>
            <a:off x="4677579" y="41598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1E01BD3F-90D4-3390-2991-B858B15738FC}"/>
              </a:ext>
            </a:extLst>
          </p:cNvPr>
          <p:cNvSpPr/>
          <p:nvPr/>
        </p:nvSpPr>
        <p:spPr>
          <a:xfrm>
            <a:off x="3735473" y="328745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AB5D4D48-4ED0-8E41-9865-8003EFB4A3B6}"/>
              </a:ext>
            </a:extLst>
          </p:cNvPr>
          <p:cNvSpPr/>
          <p:nvPr/>
        </p:nvSpPr>
        <p:spPr>
          <a:xfrm>
            <a:off x="3789925" y="35223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50FD4579-47E6-7BED-6DD1-BDAB677212FF}"/>
              </a:ext>
            </a:extLst>
          </p:cNvPr>
          <p:cNvSpPr/>
          <p:nvPr/>
        </p:nvSpPr>
        <p:spPr>
          <a:xfrm>
            <a:off x="3431129" y="38481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396A49C3-71AD-7E52-5CCD-7ECEAA5EF68A}"/>
              </a:ext>
            </a:extLst>
          </p:cNvPr>
          <p:cNvSpPr/>
          <p:nvPr/>
        </p:nvSpPr>
        <p:spPr>
          <a:xfrm>
            <a:off x="4644884" y="389169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E75BE968-6AB5-F1E0-6010-980287587DAB}"/>
              </a:ext>
            </a:extLst>
          </p:cNvPr>
          <p:cNvSpPr/>
          <p:nvPr/>
        </p:nvSpPr>
        <p:spPr>
          <a:xfrm>
            <a:off x="4797284" y="404409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화살표: 위쪽 84">
            <a:extLst>
              <a:ext uri="{FF2B5EF4-FFF2-40B4-BE49-F238E27FC236}">
                <a16:creationId xmlns:a16="http://schemas.microsoft.com/office/drawing/2014/main" id="{4D417943-0853-981F-3054-5DDFD3AB6395}"/>
              </a:ext>
            </a:extLst>
          </p:cNvPr>
          <p:cNvSpPr/>
          <p:nvPr/>
        </p:nvSpPr>
        <p:spPr>
          <a:xfrm rot="6216077">
            <a:off x="5673687" y="3297702"/>
            <a:ext cx="140980" cy="152527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4E7350D-B87C-6A3A-2C5D-433BC10B4A20}"/>
              </a:ext>
            </a:extLst>
          </p:cNvPr>
          <p:cNvSpPr txBox="1"/>
          <p:nvPr/>
        </p:nvSpPr>
        <p:spPr>
          <a:xfrm>
            <a:off x="5719320" y="2323841"/>
            <a:ext cx="2664228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 = 1.7 x</a:t>
            </a:r>
            <a:r>
              <a:rPr lang="ko-KR" altLang="en-US" dirty="0"/>
              <a:t>  </a:t>
            </a:r>
            <a:r>
              <a:rPr lang="en-US" altLang="ko-KR" dirty="0"/>
              <a:t>+ 0.6</a:t>
            </a:r>
            <a:endParaRPr lang="ko-KR" altLang="en-US" dirty="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B726171-29A3-F8D4-AEE6-370847FE31BD}"/>
              </a:ext>
            </a:extLst>
          </p:cNvPr>
          <p:cNvSpPr/>
          <p:nvPr/>
        </p:nvSpPr>
        <p:spPr>
          <a:xfrm>
            <a:off x="6320476" y="3714094"/>
            <a:ext cx="16321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(X, Y)</a:t>
            </a:r>
            <a:endParaRPr lang="en-US" altLang="ko-K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A2ECBE5-0109-57C6-51E2-408BFF4C070C}"/>
              </a:ext>
            </a:extLst>
          </p:cNvPr>
          <p:cNvSpPr/>
          <p:nvPr/>
        </p:nvSpPr>
        <p:spPr>
          <a:xfrm>
            <a:off x="6184686" y="4750958"/>
            <a:ext cx="1798889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X1 - &gt; Y2</a:t>
            </a:r>
            <a:br>
              <a:rPr lang="en-US" altLang="ko-KR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altLang="ko-KR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X2 - &gt; Y2</a:t>
            </a:r>
          </a:p>
          <a:p>
            <a:pPr algn="ctr"/>
            <a:r>
              <a:rPr lang="en-US" altLang="ko-KR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X3 - &gt; Y3</a:t>
            </a:r>
            <a:br>
              <a:rPr lang="en-US" altLang="ko-KR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altLang="ko-KR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X4 - &gt; Y4</a:t>
            </a:r>
          </a:p>
        </p:txBody>
      </p:sp>
    </p:spTree>
    <p:extLst>
      <p:ext uri="{BB962C8B-B14F-4D97-AF65-F5344CB8AC3E}">
        <p14:creationId xmlns:p14="http://schemas.microsoft.com/office/powerpoint/2010/main" val="394714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4" grpId="0" animBg="1"/>
      <p:bldP spid="45" grpId="0" animBg="1"/>
      <p:bldP spid="46" grpId="0" animBg="1"/>
      <p:bldP spid="47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/>
      <p:bldP spid="87" grpId="0"/>
      <p:bldP spid="8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903043" cy="400110"/>
            <a:chOff x="143742" y="1435101"/>
            <a:chExt cx="2903043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2454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인공지능 선형회귀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선형회귀 모델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4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AD3EAC4-1976-41A5-B551-D6AAAAE27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532" y="2244661"/>
            <a:ext cx="8162604" cy="269944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8F9328-79D8-4C43-8C56-9A30B2DD5803}"/>
              </a:ext>
            </a:extLst>
          </p:cNvPr>
          <p:cNvSpPr/>
          <p:nvPr/>
        </p:nvSpPr>
        <p:spPr>
          <a:xfrm>
            <a:off x="2256816" y="2553896"/>
            <a:ext cx="466929" cy="2047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7968A4D-A8F3-4A83-86F0-E62DC0764477}"/>
              </a:ext>
            </a:extLst>
          </p:cNvPr>
          <p:cNvCxnSpPr>
            <a:cxnSpLocks/>
          </p:cNvCxnSpPr>
          <p:nvPr/>
        </p:nvCxnSpPr>
        <p:spPr>
          <a:xfrm>
            <a:off x="2830748" y="3122578"/>
            <a:ext cx="430935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1345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903043" cy="400110"/>
            <a:chOff x="143742" y="1435101"/>
            <a:chExt cx="2903043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2454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인공지능 선형회귀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선형회귀 모델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4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09FE21E-A4C2-4D95-87AA-61F2F7ED96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51"/>
          <a:stretch/>
        </p:blipFill>
        <p:spPr>
          <a:xfrm>
            <a:off x="310270" y="2032657"/>
            <a:ext cx="10128367" cy="4270411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E82ED4E-841C-4D57-A54D-454AB2368406}"/>
              </a:ext>
            </a:extLst>
          </p:cNvPr>
          <p:cNvCxnSpPr/>
          <p:nvPr/>
        </p:nvCxnSpPr>
        <p:spPr>
          <a:xfrm>
            <a:off x="2983706" y="4267200"/>
            <a:ext cx="2362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FE2D2F-4163-42DF-9E58-D60F32A6074D}"/>
              </a:ext>
            </a:extLst>
          </p:cNvPr>
          <p:cNvSpPr/>
          <p:nvPr/>
        </p:nvSpPr>
        <p:spPr>
          <a:xfrm>
            <a:off x="934524" y="6397671"/>
            <a:ext cx="83295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 = x * 1.7 + 0.7 </a:t>
            </a:r>
            <a:r>
              <a:rPr lang="ko-KR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그래프 제작</a:t>
            </a:r>
            <a:endParaRPr lang="en-US" altLang="ko-K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57986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903043" cy="400110"/>
            <a:chOff x="143742" y="1435101"/>
            <a:chExt cx="2903043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2454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인공지능 선형회귀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선형회귀 모델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4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EC1DBAC-8117-4FD8-AC03-48FD9468E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97" y="1928150"/>
            <a:ext cx="9227919" cy="546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613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903043" cy="400110"/>
            <a:chOff x="143742" y="1435101"/>
            <a:chExt cx="2903043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2454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인공지능 선형회귀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선형회귀 모델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4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5498A04-7FCA-4F60-9915-42D935822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01" y="1928149"/>
            <a:ext cx="10274581" cy="1329227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FB88F77-5216-4F8A-BF4B-2889F71FB94D}"/>
              </a:ext>
            </a:extLst>
          </p:cNvPr>
          <p:cNvGrpSpPr/>
          <p:nvPr/>
        </p:nvGrpSpPr>
        <p:grpSpPr>
          <a:xfrm>
            <a:off x="992091" y="4036181"/>
            <a:ext cx="8582568" cy="3360367"/>
            <a:chOff x="1329933" y="3753435"/>
            <a:chExt cx="8582568" cy="3360367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79A1DDA-AA2A-4D8C-B99E-82DF403A24CD}"/>
                </a:ext>
              </a:extLst>
            </p:cNvPr>
            <p:cNvSpPr/>
            <p:nvPr/>
          </p:nvSpPr>
          <p:spPr>
            <a:xfrm>
              <a:off x="1329933" y="4302300"/>
              <a:ext cx="793877" cy="10744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Train</a:t>
              </a:r>
            </a:p>
            <a:p>
              <a:pPr algn="ctr"/>
              <a:r>
                <a:rPr lang="en-US" altLang="ko-KR" dirty="0"/>
                <a:t>data</a:t>
              </a:r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9E3BAB7-9109-4A51-B2EC-7704D5C78C69}"/>
                </a:ext>
              </a:extLst>
            </p:cNvPr>
            <p:cNvSpPr/>
            <p:nvPr/>
          </p:nvSpPr>
          <p:spPr>
            <a:xfrm>
              <a:off x="3065734" y="3753435"/>
              <a:ext cx="3136639" cy="22196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B499CF2A-E008-4A94-9FA0-3D2CEF2E17F6}"/>
                </a:ext>
              </a:extLst>
            </p:cNvPr>
            <p:cNvSpPr/>
            <p:nvPr/>
          </p:nvSpPr>
          <p:spPr>
            <a:xfrm>
              <a:off x="2279987" y="4738667"/>
              <a:ext cx="506442" cy="279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B6DDDED-9D74-4698-949F-994903B5E365}"/>
                </a:ext>
              </a:extLst>
            </p:cNvPr>
            <p:cNvSpPr/>
            <p:nvPr/>
          </p:nvSpPr>
          <p:spPr>
            <a:xfrm>
              <a:off x="3244067" y="4403347"/>
              <a:ext cx="640080" cy="983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err="1">
                  <a:solidFill>
                    <a:schemeClr val="tx1"/>
                  </a:solidFill>
                </a:rPr>
                <a:t>입력층</a:t>
              </a:r>
              <a:r>
                <a:rPr lang="en-US" altLang="ko-KR" sz="1100" dirty="0">
                  <a:solidFill>
                    <a:schemeClr val="tx1"/>
                  </a:solidFill>
                </a:rPr>
                <a:t>flatten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43EC824-6DC9-4CB3-89A5-8CC78FED77D5}"/>
                </a:ext>
              </a:extLst>
            </p:cNvPr>
            <p:cNvSpPr/>
            <p:nvPr/>
          </p:nvSpPr>
          <p:spPr>
            <a:xfrm>
              <a:off x="4257920" y="4403347"/>
              <a:ext cx="640080" cy="983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err="1">
                  <a:solidFill>
                    <a:schemeClr val="tx1"/>
                  </a:solidFill>
                </a:rPr>
                <a:t>은닉층</a:t>
              </a:r>
              <a:endParaRPr lang="en-US" altLang="ko-KR" sz="11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dense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68FD1C8-A041-4FDE-B476-2DEF53D54D6F}"/>
                </a:ext>
              </a:extLst>
            </p:cNvPr>
            <p:cNvSpPr/>
            <p:nvPr/>
          </p:nvSpPr>
          <p:spPr>
            <a:xfrm>
              <a:off x="5271773" y="4403347"/>
              <a:ext cx="640080" cy="983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err="1">
                  <a:solidFill>
                    <a:schemeClr val="tx1"/>
                  </a:solidFill>
                </a:rPr>
                <a:t>출력층</a:t>
              </a:r>
              <a:endParaRPr lang="en-US" altLang="ko-KR" sz="11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dense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456B7CF2-AD3C-4057-8AF6-F6C5FE9B243B}"/>
                </a:ext>
              </a:extLst>
            </p:cNvPr>
            <p:cNvSpPr/>
            <p:nvPr/>
          </p:nvSpPr>
          <p:spPr>
            <a:xfrm>
              <a:off x="6481678" y="4723570"/>
              <a:ext cx="506442" cy="279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1142C25-C989-46AF-8E6F-D5DBCCA381A6}"/>
                </a:ext>
              </a:extLst>
            </p:cNvPr>
            <p:cNvSpPr/>
            <p:nvPr/>
          </p:nvSpPr>
          <p:spPr>
            <a:xfrm>
              <a:off x="7263560" y="4302299"/>
              <a:ext cx="793877" cy="10744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손실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함수</a:t>
              </a:r>
            </a:p>
          </p:txBody>
        </p: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05F33C95-54F2-4FA9-B2BC-2A8D537C51E5}"/>
                </a:ext>
              </a:extLst>
            </p:cNvPr>
            <p:cNvCxnSpPr>
              <a:cxnSpLocks/>
              <a:stCxn id="25" idx="2"/>
              <a:endCxn id="20" idx="2"/>
            </p:cNvCxnSpPr>
            <p:nvPr/>
          </p:nvCxnSpPr>
          <p:spPr>
            <a:xfrm rot="5400000" flipH="1">
              <a:off x="4974274" y="2690522"/>
              <a:ext cx="358679" cy="5013770"/>
            </a:xfrm>
            <a:prstGeom prst="bentConnector3">
              <a:avLst>
                <a:gd name="adj1" fmla="val -380987"/>
              </a:avLst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51C2CC97-93DC-4FC5-9EFE-7A414740A686}"/>
                </a:ext>
              </a:extLst>
            </p:cNvPr>
            <p:cNvSpPr/>
            <p:nvPr/>
          </p:nvSpPr>
          <p:spPr>
            <a:xfrm>
              <a:off x="8349202" y="4738667"/>
              <a:ext cx="506442" cy="279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133DB59-CC97-48C6-B2E1-4C43A3F42EB0}"/>
                </a:ext>
              </a:extLst>
            </p:cNvPr>
            <p:cNvSpPr/>
            <p:nvPr/>
          </p:nvSpPr>
          <p:spPr>
            <a:xfrm>
              <a:off x="9118624" y="4326046"/>
              <a:ext cx="793877" cy="10744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학습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종료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8317F3-2397-4E49-9428-1EB4FE277167}"/>
                </a:ext>
              </a:extLst>
            </p:cNvPr>
            <p:cNvSpPr txBox="1"/>
            <p:nvPr/>
          </p:nvSpPr>
          <p:spPr>
            <a:xfrm>
              <a:off x="4257920" y="6719848"/>
              <a:ext cx="2399907" cy="393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optimizer</a:t>
              </a:r>
              <a:endParaRPr lang="ko-KR" altLang="en-US" dirty="0"/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70B38AD-37A6-432A-9F02-10F740B8E1F2}"/>
              </a:ext>
            </a:extLst>
          </p:cNvPr>
          <p:cNvSpPr/>
          <p:nvPr/>
        </p:nvSpPr>
        <p:spPr>
          <a:xfrm>
            <a:off x="2511166" y="3737777"/>
            <a:ext cx="3685490" cy="27689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B0E769DD-8D68-4C5C-8392-1BB31A2F5DDF}"/>
              </a:ext>
            </a:extLst>
          </p:cNvPr>
          <p:cNvSpPr/>
          <p:nvPr/>
        </p:nvSpPr>
        <p:spPr>
          <a:xfrm>
            <a:off x="3949304" y="3268025"/>
            <a:ext cx="693813" cy="2237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36384BE-1055-456C-80E2-9473FEAC2A58}"/>
              </a:ext>
            </a:extLst>
          </p:cNvPr>
          <p:cNvCxnSpPr>
            <a:cxnSpLocks/>
          </p:cNvCxnSpPr>
          <p:nvPr/>
        </p:nvCxnSpPr>
        <p:spPr>
          <a:xfrm>
            <a:off x="2448587" y="2801566"/>
            <a:ext cx="754171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15199A58-8041-4923-B8EA-2AFA3E3671E8}"/>
              </a:ext>
            </a:extLst>
          </p:cNvPr>
          <p:cNvSpPr/>
          <p:nvPr/>
        </p:nvSpPr>
        <p:spPr>
          <a:xfrm>
            <a:off x="3665332" y="5021413"/>
            <a:ext cx="166506" cy="35868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862D739A-1B6E-4BA5-9759-B8F51FAE8546}"/>
              </a:ext>
            </a:extLst>
          </p:cNvPr>
          <p:cNvSpPr/>
          <p:nvPr/>
        </p:nvSpPr>
        <p:spPr>
          <a:xfrm>
            <a:off x="4723692" y="5019101"/>
            <a:ext cx="166506" cy="35868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639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903043" cy="400110"/>
            <a:chOff x="143742" y="1435101"/>
            <a:chExt cx="2903043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2454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인공지능 선형회귀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선형회귀 모델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4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5498A04-7FCA-4F60-9915-42D935822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01" y="1928149"/>
            <a:ext cx="10274581" cy="1329227"/>
          </a:xfrm>
          <a:prstGeom prst="rect">
            <a:avLst/>
          </a:prstGeom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B0E769DD-8D68-4C5C-8392-1BB31A2F5DDF}"/>
              </a:ext>
            </a:extLst>
          </p:cNvPr>
          <p:cNvSpPr/>
          <p:nvPr/>
        </p:nvSpPr>
        <p:spPr>
          <a:xfrm>
            <a:off x="3949304" y="3268025"/>
            <a:ext cx="693813" cy="2237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36384BE-1055-456C-80E2-9473FEAC2A58}"/>
              </a:ext>
            </a:extLst>
          </p:cNvPr>
          <p:cNvCxnSpPr>
            <a:cxnSpLocks/>
          </p:cNvCxnSpPr>
          <p:nvPr/>
        </p:nvCxnSpPr>
        <p:spPr>
          <a:xfrm>
            <a:off x="2448587" y="2801566"/>
            <a:ext cx="754171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7C1243F1-FA75-4C2C-8AE6-CD317D6529B2}"/>
              </a:ext>
            </a:extLst>
          </p:cNvPr>
          <p:cNvSpPr/>
          <p:nvPr/>
        </p:nvSpPr>
        <p:spPr>
          <a:xfrm>
            <a:off x="3569925" y="4036181"/>
            <a:ext cx="1537096" cy="1329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인공</a:t>
            </a:r>
            <a:endParaRPr lang="en-US" altLang="ko-KR" dirty="0"/>
          </a:p>
          <a:p>
            <a:pPr algn="ctr"/>
            <a:r>
              <a:rPr lang="ko-KR" altLang="en-US" dirty="0"/>
              <a:t>신경망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7BD88B3F-80A5-4306-AB79-9873F10E4F9A}"/>
              </a:ext>
            </a:extLst>
          </p:cNvPr>
          <p:cNvSpPr/>
          <p:nvPr/>
        </p:nvSpPr>
        <p:spPr>
          <a:xfrm>
            <a:off x="2519464" y="4619840"/>
            <a:ext cx="583660" cy="2334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AA0C0448-8B5E-488F-96FB-79BE50CF189A}"/>
              </a:ext>
            </a:extLst>
          </p:cNvPr>
          <p:cNvSpPr/>
          <p:nvPr/>
        </p:nvSpPr>
        <p:spPr>
          <a:xfrm>
            <a:off x="5566122" y="4619840"/>
            <a:ext cx="583660" cy="2334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BCDFCDB-CD75-4759-BB7A-8FC1E2482868}"/>
              </a:ext>
            </a:extLst>
          </p:cNvPr>
          <p:cNvSpPr/>
          <p:nvPr/>
        </p:nvSpPr>
        <p:spPr>
          <a:xfrm>
            <a:off x="1468736" y="4163570"/>
            <a:ext cx="793877" cy="1074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입력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B8C1A5A-4437-4A50-8DE0-A1A71BA7F969}"/>
              </a:ext>
            </a:extLst>
          </p:cNvPr>
          <p:cNvSpPr/>
          <p:nvPr/>
        </p:nvSpPr>
        <p:spPr>
          <a:xfrm>
            <a:off x="6608883" y="4163569"/>
            <a:ext cx="793877" cy="1074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결과</a:t>
            </a:r>
          </a:p>
        </p:txBody>
      </p:sp>
    </p:spTree>
    <p:extLst>
      <p:ext uri="{BB962C8B-B14F-4D97-AF65-F5344CB8AC3E}">
        <p14:creationId xmlns:p14="http://schemas.microsoft.com/office/powerpoint/2010/main" val="9616516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903043" cy="400110"/>
            <a:chOff x="143742" y="1435101"/>
            <a:chExt cx="2903043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2454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인공지능 선형회귀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선형회귀 모델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4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F7B98C8-0150-48FD-83D2-4256814D8C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33" r="19873" b="91032"/>
          <a:stretch/>
        </p:blipFill>
        <p:spPr>
          <a:xfrm>
            <a:off x="0" y="1926366"/>
            <a:ext cx="10322915" cy="750860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709855BB-C794-46AE-8CDD-852EFCB660EE}"/>
              </a:ext>
            </a:extLst>
          </p:cNvPr>
          <p:cNvGrpSpPr/>
          <p:nvPr/>
        </p:nvGrpSpPr>
        <p:grpSpPr>
          <a:xfrm>
            <a:off x="870173" y="3355245"/>
            <a:ext cx="8582568" cy="3360367"/>
            <a:chOff x="1329933" y="3753435"/>
            <a:chExt cx="8582568" cy="3360367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D54A3EF-EBD8-473A-8940-1FF29DB98A4B}"/>
                </a:ext>
              </a:extLst>
            </p:cNvPr>
            <p:cNvSpPr/>
            <p:nvPr/>
          </p:nvSpPr>
          <p:spPr>
            <a:xfrm>
              <a:off x="1329933" y="4302300"/>
              <a:ext cx="793877" cy="10744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Train</a:t>
              </a:r>
            </a:p>
            <a:p>
              <a:pPr algn="ctr"/>
              <a:r>
                <a:rPr lang="en-US" altLang="ko-KR" dirty="0"/>
                <a:t>data</a:t>
              </a:r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8162C22-C574-4FCF-BA14-453ED6B17EF2}"/>
                </a:ext>
              </a:extLst>
            </p:cNvPr>
            <p:cNvSpPr/>
            <p:nvPr/>
          </p:nvSpPr>
          <p:spPr>
            <a:xfrm>
              <a:off x="3065734" y="3753435"/>
              <a:ext cx="3136639" cy="22196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53DB8A84-45AC-4AE7-B386-5CD939964151}"/>
                </a:ext>
              </a:extLst>
            </p:cNvPr>
            <p:cNvSpPr/>
            <p:nvPr/>
          </p:nvSpPr>
          <p:spPr>
            <a:xfrm>
              <a:off x="2279987" y="4738667"/>
              <a:ext cx="506442" cy="279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51CAF34-710D-4FA1-983A-06A22CF56299}"/>
                </a:ext>
              </a:extLst>
            </p:cNvPr>
            <p:cNvSpPr/>
            <p:nvPr/>
          </p:nvSpPr>
          <p:spPr>
            <a:xfrm>
              <a:off x="3244067" y="4403347"/>
              <a:ext cx="640080" cy="983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err="1">
                  <a:solidFill>
                    <a:schemeClr val="tx1"/>
                  </a:solidFill>
                </a:rPr>
                <a:t>입력층</a:t>
              </a:r>
              <a:r>
                <a:rPr lang="en-US" altLang="ko-KR" sz="1100" dirty="0">
                  <a:solidFill>
                    <a:schemeClr val="tx1"/>
                  </a:solidFill>
                </a:rPr>
                <a:t>flatten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ED8528F-EBB2-4C46-9807-56F164DEF00E}"/>
                </a:ext>
              </a:extLst>
            </p:cNvPr>
            <p:cNvSpPr/>
            <p:nvPr/>
          </p:nvSpPr>
          <p:spPr>
            <a:xfrm>
              <a:off x="4257920" y="4403347"/>
              <a:ext cx="640080" cy="983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err="1">
                  <a:solidFill>
                    <a:schemeClr val="tx1"/>
                  </a:solidFill>
                </a:rPr>
                <a:t>은닉층</a:t>
              </a:r>
              <a:endParaRPr lang="en-US" altLang="ko-KR" sz="11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dense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0FC2D01-9EE6-4A11-9AF1-E78EDF4AB452}"/>
                </a:ext>
              </a:extLst>
            </p:cNvPr>
            <p:cNvSpPr/>
            <p:nvPr/>
          </p:nvSpPr>
          <p:spPr>
            <a:xfrm>
              <a:off x="5271773" y="4403347"/>
              <a:ext cx="640080" cy="983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err="1">
                  <a:solidFill>
                    <a:schemeClr val="tx1"/>
                  </a:solidFill>
                </a:rPr>
                <a:t>출력층</a:t>
              </a:r>
              <a:endParaRPr lang="en-US" altLang="ko-KR" sz="11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dense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3D4DE724-A41E-42BB-AF35-B65F2D298537}"/>
                </a:ext>
              </a:extLst>
            </p:cNvPr>
            <p:cNvSpPr/>
            <p:nvPr/>
          </p:nvSpPr>
          <p:spPr>
            <a:xfrm>
              <a:off x="6481678" y="4723570"/>
              <a:ext cx="506442" cy="279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05097C3-70C8-4758-80A3-329258D6524B}"/>
                </a:ext>
              </a:extLst>
            </p:cNvPr>
            <p:cNvSpPr/>
            <p:nvPr/>
          </p:nvSpPr>
          <p:spPr>
            <a:xfrm>
              <a:off x="7263560" y="4302299"/>
              <a:ext cx="793877" cy="10744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손실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함수</a:t>
              </a:r>
            </a:p>
          </p:txBody>
        </p:sp>
        <p:cxnSp>
          <p:nvCxnSpPr>
            <p:cNvPr id="34" name="연결선: 꺾임 33">
              <a:extLst>
                <a:ext uri="{FF2B5EF4-FFF2-40B4-BE49-F238E27FC236}">
                  <a16:creationId xmlns:a16="http://schemas.microsoft.com/office/drawing/2014/main" id="{1F6B0371-205D-4FF9-8B9B-C21C580F0056}"/>
                </a:ext>
              </a:extLst>
            </p:cNvPr>
            <p:cNvCxnSpPr>
              <a:cxnSpLocks/>
              <a:stCxn id="33" idx="2"/>
              <a:endCxn id="27" idx="2"/>
            </p:cNvCxnSpPr>
            <p:nvPr/>
          </p:nvCxnSpPr>
          <p:spPr>
            <a:xfrm rot="5400000" flipH="1">
              <a:off x="4974274" y="2690522"/>
              <a:ext cx="358679" cy="5013770"/>
            </a:xfrm>
            <a:prstGeom prst="bentConnector3">
              <a:avLst>
                <a:gd name="adj1" fmla="val -380987"/>
              </a:avLst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화살표: 오른쪽 34">
              <a:extLst>
                <a:ext uri="{FF2B5EF4-FFF2-40B4-BE49-F238E27FC236}">
                  <a16:creationId xmlns:a16="http://schemas.microsoft.com/office/drawing/2014/main" id="{E5F274A1-1DB3-4CB3-98FA-DBD5C57F10C9}"/>
                </a:ext>
              </a:extLst>
            </p:cNvPr>
            <p:cNvSpPr/>
            <p:nvPr/>
          </p:nvSpPr>
          <p:spPr>
            <a:xfrm>
              <a:off x="8349202" y="4738667"/>
              <a:ext cx="506442" cy="279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9899782-8D24-4FA2-9BF6-D0D05E234550}"/>
                </a:ext>
              </a:extLst>
            </p:cNvPr>
            <p:cNvSpPr/>
            <p:nvPr/>
          </p:nvSpPr>
          <p:spPr>
            <a:xfrm>
              <a:off x="9118624" y="4326046"/>
              <a:ext cx="793877" cy="10744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학습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종료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714DCFC-9A50-41A1-9DB5-780CF30FDF58}"/>
                </a:ext>
              </a:extLst>
            </p:cNvPr>
            <p:cNvSpPr txBox="1"/>
            <p:nvPr/>
          </p:nvSpPr>
          <p:spPr>
            <a:xfrm>
              <a:off x="4257920" y="6719848"/>
              <a:ext cx="2399907" cy="393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optimizer</a:t>
              </a:r>
              <a:endParaRPr lang="ko-KR" altLang="en-US" dirty="0"/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BFA51B2-CDE9-4E89-B83B-222AF8D43DA1}"/>
              </a:ext>
            </a:extLst>
          </p:cNvPr>
          <p:cNvSpPr/>
          <p:nvPr/>
        </p:nvSpPr>
        <p:spPr>
          <a:xfrm>
            <a:off x="5896365" y="3112446"/>
            <a:ext cx="1981044" cy="2462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1EEC223-BE33-472E-9969-FE0D672E1C49}"/>
              </a:ext>
            </a:extLst>
          </p:cNvPr>
          <p:cNvSpPr/>
          <p:nvPr/>
        </p:nvSpPr>
        <p:spPr>
          <a:xfrm>
            <a:off x="4040874" y="6175513"/>
            <a:ext cx="1981044" cy="619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7780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832237" cy="400110"/>
            <a:chOff x="143742" y="1435101"/>
            <a:chExt cx="1832237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17468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산업혁명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749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산업혁명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0	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25E765-736A-4EDC-8B8E-339D6DC709C5}"/>
              </a:ext>
            </a:extLst>
          </p:cNvPr>
          <p:cNvSpPr/>
          <p:nvPr/>
        </p:nvSpPr>
        <p:spPr>
          <a:xfrm>
            <a:off x="176965" y="1811965"/>
            <a:ext cx="2589170" cy="5781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157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3</a:t>
            </a:r>
            <a:r>
              <a:rPr lang="ko-KR" altLang="en-US" sz="3157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차 산업혁명</a:t>
            </a:r>
            <a:endParaRPr lang="en-US" altLang="ko-KR" sz="3157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26B7A21-F798-452E-B30F-7F47E71B30DF}"/>
              </a:ext>
            </a:extLst>
          </p:cNvPr>
          <p:cNvSpPr/>
          <p:nvPr/>
        </p:nvSpPr>
        <p:spPr>
          <a:xfrm>
            <a:off x="252677" y="2450314"/>
            <a:ext cx="1401346" cy="5781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157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컴퓨터</a:t>
            </a:r>
            <a:endParaRPr lang="en-US" altLang="ko-KR" sz="3157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6A815AF-919A-4DBE-A737-DC21FEE8638D}"/>
              </a:ext>
            </a:extLst>
          </p:cNvPr>
          <p:cNvSpPr/>
          <p:nvPr/>
        </p:nvSpPr>
        <p:spPr>
          <a:xfrm>
            <a:off x="1688871" y="2449293"/>
            <a:ext cx="1401346" cy="5781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157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인터넷</a:t>
            </a:r>
            <a:endParaRPr lang="en-US" altLang="ko-KR" sz="3157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4FC4CEF-0C5A-4E07-8B03-27D5EB71EB03}"/>
              </a:ext>
            </a:extLst>
          </p:cNvPr>
          <p:cNvSpPr/>
          <p:nvPr/>
        </p:nvSpPr>
        <p:spPr>
          <a:xfrm>
            <a:off x="3119255" y="2449293"/>
            <a:ext cx="2355132" cy="5781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157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공장 자동화</a:t>
            </a:r>
            <a:endParaRPr lang="en-US" altLang="ko-KR" sz="3157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40" name="Picture 2" descr="최초의 컴퓨터와 퍼스널 컴퓨터, 애플 역사의 시작">
            <a:extLst>
              <a:ext uri="{FF2B5EF4-FFF2-40B4-BE49-F238E27FC236}">
                <a16:creationId xmlns:a16="http://schemas.microsoft.com/office/drawing/2014/main" id="{EB8ACBF6-998A-4EEA-85E8-E004D59DF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43" y="3205305"/>
            <a:ext cx="3049125" cy="348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Linear flat industrial manufacture conveyor machine  illustration. business product production process concept. Free Vector">
            <a:extLst>
              <a:ext uri="{FF2B5EF4-FFF2-40B4-BE49-F238E27FC236}">
                <a16:creationId xmlns:a16="http://schemas.microsoft.com/office/drawing/2014/main" id="{AB74C1C7-D535-4EA4-888E-950A5037CA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99"/>
          <a:stretch/>
        </p:blipFill>
        <p:spPr bwMode="auto">
          <a:xfrm>
            <a:off x="3690602" y="2732694"/>
            <a:ext cx="6983389" cy="388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핸드폰의 발전 과정을 알아보자 : 네이버 블로그">
            <a:extLst>
              <a:ext uri="{FF2B5EF4-FFF2-40B4-BE49-F238E27FC236}">
                <a16:creationId xmlns:a16="http://schemas.microsoft.com/office/drawing/2014/main" id="{6D4F4333-2980-469E-9AFC-C333D120B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538" y="2041204"/>
            <a:ext cx="5895231" cy="34772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305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그림 83">
            <a:extLst>
              <a:ext uri="{FF2B5EF4-FFF2-40B4-BE49-F238E27FC236}">
                <a16:creationId xmlns:a16="http://schemas.microsoft.com/office/drawing/2014/main" id="{72CCDEA1-842A-42E6-970D-12F9948AC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70" y="1873151"/>
            <a:ext cx="10381543" cy="641606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903043" cy="400110"/>
            <a:chOff x="143742" y="1435101"/>
            <a:chExt cx="2903043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2454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인공지능 선형회귀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선형회귀 모델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4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23CCA87-1B1B-4FCD-9FE2-7088AEDCD20F}"/>
              </a:ext>
            </a:extLst>
          </p:cNvPr>
          <p:cNvCxnSpPr>
            <a:cxnSpLocks/>
          </p:cNvCxnSpPr>
          <p:nvPr/>
        </p:nvCxnSpPr>
        <p:spPr>
          <a:xfrm flipV="1">
            <a:off x="4162735" y="2382330"/>
            <a:ext cx="2788136" cy="91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FDF0E0A-2DD0-4528-9038-765BC11BBC18}"/>
              </a:ext>
            </a:extLst>
          </p:cNvPr>
          <p:cNvGrpSpPr/>
          <p:nvPr/>
        </p:nvGrpSpPr>
        <p:grpSpPr>
          <a:xfrm>
            <a:off x="6065722" y="2753982"/>
            <a:ext cx="4193181" cy="4418155"/>
            <a:chOff x="1711656" y="2359776"/>
            <a:chExt cx="5928629" cy="480302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4AA1163-43CB-4EFF-AB8E-12BDD5BDF5ED}"/>
                </a:ext>
              </a:extLst>
            </p:cNvPr>
            <p:cNvSpPr txBox="1"/>
            <p:nvPr/>
          </p:nvSpPr>
          <p:spPr>
            <a:xfrm>
              <a:off x="1711656" y="2359776"/>
              <a:ext cx="2399907" cy="393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경사 </a:t>
              </a:r>
              <a:r>
                <a:rPr lang="ko-KR" altLang="en-US" dirty="0" err="1"/>
                <a:t>하강법</a:t>
              </a:r>
              <a:endParaRPr lang="ko-KR" altLang="en-US" dirty="0"/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ECAE9DA7-3C62-4529-9419-A3EF62B69FD0}"/>
                </a:ext>
              </a:extLst>
            </p:cNvPr>
            <p:cNvCxnSpPr/>
            <p:nvPr/>
          </p:nvCxnSpPr>
          <p:spPr>
            <a:xfrm>
              <a:off x="2223482" y="6278880"/>
              <a:ext cx="51917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C2AEE19E-9CE0-4785-BB3E-294E88F198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4922" y="3027680"/>
              <a:ext cx="0" cy="4135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9E1A86C-A5D5-453F-8E67-8769A38043BF}"/>
                </a:ext>
              </a:extLst>
            </p:cNvPr>
            <p:cNvSpPr txBox="1"/>
            <p:nvPr/>
          </p:nvSpPr>
          <p:spPr>
            <a:xfrm>
              <a:off x="2392652" y="4953101"/>
              <a:ext cx="1037915" cy="428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loss</a:t>
              </a:r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399C8A9-F0E1-489B-8FA5-4570BF275F7D}"/>
                </a:ext>
              </a:extLst>
            </p:cNvPr>
            <p:cNvSpPr txBox="1"/>
            <p:nvPr/>
          </p:nvSpPr>
          <p:spPr>
            <a:xfrm>
              <a:off x="7010400" y="6492240"/>
              <a:ext cx="497839" cy="393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W</a:t>
              </a:r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1C521A5C-76A6-49A0-9C57-66D74402AD15}"/>
                </a:ext>
              </a:extLst>
            </p:cNvPr>
            <p:cNvSpPr/>
            <p:nvPr/>
          </p:nvSpPr>
          <p:spPr>
            <a:xfrm>
              <a:off x="4196053" y="2621284"/>
              <a:ext cx="3026079" cy="3241031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053A24EF-9AAC-4F5A-9F0A-4C5E091536C4}"/>
                </a:ext>
              </a:extLst>
            </p:cNvPr>
            <p:cNvSpPr/>
            <p:nvPr/>
          </p:nvSpPr>
          <p:spPr>
            <a:xfrm>
              <a:off x="3870960" y="2375430"/>
              <a:ext cx="3769325" cy="20035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D704CE35-67FE-45F4-B6A2-DAE17A5FCF56}"/>
                </a:ext>
              </a:extLst>
            </p:cNvPr>
            <p:cNvCxnSpPr/>
            <p:nvPr/>
          </p:nvCxnSpPr>
          <p:spPr>
            <a:xfrm flipH="1">
              <a:off x="6905615" y="3966696"/>
              <a:ext cx="497839" cy="17272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35832B3F-BB75-4302-86F2-82DABB0CDC8E}"/>
                </a:ext>
              </a:extLst>
            </p:cNvPr>
            <p:cNvSpPr/>
            <p:nvPr/>
          </p:nvSpPr>
          <p:spPr>
            <a:xfrm>
              <a:off x="7084606" y="4503003"/>
              <a:ext cx="197192" cy="17861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A8735CA7-AD1B-4699-A2CA-90D1B5908D70}"/>
              </a:ext>
            </a:extLst>
          </p:cNvPr>
          <p:cNvCxnSpPr>
            <a:cxnSpLocks/>
          </p:cNvCxnSpPr>
          <p:nvPr/>
        </p:nvCxnSpPr>
        <p:spPr>
          <a:xfrm>
            <a:off x="-4857" y="6367568"/>
            <a:ext cx="35005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23C7402-F58A-4765-82B9-CCB121150548}"/>
              </a:ext>
            </a:extLst>
          </p:cNvPr>
          <p:cNvCxnSpPr>
            <a:cxnSpLocks/>
          </p:cNvCxnSpPr>
          <p:nvPr/>
        </p:nvCxnSpPr>
        <p:spPr>
          <a:xfrm flipV="1">
            <a:off x="508327" y="3091831"/>
            <a:ext cx="0" cy="41351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A0DE31FA-77EF-4953-B867-73CAFFE03213}"/>
              </a:ext>
            </a:extLst>
          </p:cNvPr>
          <p:cNvSpPr/>
          <p:nvPr/>
        </p:nvSpPr>
        <p:spPr>
          <a:xfrm>
            <a:off x="1835350" y="5180597"/>
            <a:ext cx="134155" cy="171784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19CBBF8-16BE-4C66-843F-7FA9E4635404}"/>
              </a:ext>
            </a:extLst>
          </p:cNvPr>
          <p:cNvSpPr/>
          <p:nvPr/>
        </p:nvSpPr>
        <p:spPr>
          <a:xfrm>
            <a:off x="1835344" y="5828133"/>
            <a:ext cx="134155" cy="1717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6339D577-89C9-4115-9FF8-D1877D6439A1}"/>
              </a:ext>
            </a:extLst>
          </p:cNvPr>
          <p:cNvSpPr/>
          <p:nvPr/>
        </p:nvSpPr>
        <p:spPr>
          <a:xfrm>
            <a:off x="1835344" y="4415318"/>
            <a:ext cx="134155" cy="1717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ACB15B-20D2-42F6-8C79-5ED8B2C539A9}"/>
              </a:ext>
            </a:extLst>
          </p:cNvPr>
          <p:cNvSpPr/>
          <p:nvPr/>
        </p:nvSpPr>
        <p:spPr>
          <a:xfrm>
            <a:off x="1915480" y="4292776"/>
            <a:ext cx="209544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컴퓨터가 예측 답</a:t>
            </a:r>
            <a:endParaRPr lang="en-US" altLang="ko-KR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154D845-327E-4D8E-B0EB-A07406BACD9E}"/>
              </a:ext>
            </a:extLst>
          </p:cNvPr>
          <p:cNvSpPr/>
          <p:nvPr/>
        </p:nvSpPr>
        <p:spPr>
          <a:xfrm>
            <a:off x="1989036" y="5060454"/>
            <a:ext cx="101181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실제 답</a:t>
            </a:r>
            <a:endParaRPr lang="en-US" altLang="ko-KR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083C55E-42C2-4B65-ADE1-CF1CFF0B69EB}"/>
              </a:ext>
            </a:extLst>
          </p:cNvPr>
          <p:cNvCxnSpPr/>
          <p:nvPr/>
        </p:nvCxnSpPr>
        <p:spPr>
          <a:xfrm>
            <a:off x="1902421" y="4587102"/>
            <a:ext cx="0" cy="593495"/>
          </a:xfrm>
          <a:prstGeom prst="straightConnector1">
            <a:avLst/>
          </a:prstGeom>
          <a:ln w="38100">
            <a:solidFill>
              <a:srgbClr val="3333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52912F7-93D9-48F7-B2A1-BE2A33ECB6D4}"/>
              </a:ext>
            </a:extLst>
          </p:cNvPr>
          <p:cNvCxnSpPr>
            <a:cxnSpLocks/>
          </p:cNvCxnSpPr>
          <p:nvPr/>
        </p:nvCxnSpPr>
        <p:spPr>
          <a:xfrm>
            <a:off x="1902421" y="5436363"/>
            <a:ext cx="0" cy="330949"/>
          </a:xfrm>
          <a:prstGeom prst="straightConnector1">
            <a:avLst/>
          </a:prstGeom>
          <a:ln w="38100">
            <a:solidFill>
              <a:srgbClr val="3333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74DC222-FD3E-4AEA-AE9D-73FD63413CD8}"/>
              </a:ext>
            </a:extLst>
          </p:cNvPr>
          <p:cNvSpPr/>
          <p:nvPr/>
        </p:nvSpPr>
        <p:spPr>
          <a:xfrm>
            <a:off x="651753" y="4729960"/>
            <a:ext cx="11224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차이가 </a:t>
            </a:r>
            <a:r>
              <a:rPr lang="ko-KR" alt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음수</a:t>
            </a:r>
            <a:endParaRPr lang="en-US" altLang="ko-KR" sz="1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77E329B-AB62-43FF-AB95-36966C0CF102}"/>
              </a:ext>
            </a:extLst>
          </p:cNvPr>
          <p:cNvSpPr/>
          <p:nvPr/>
        </p:nvSpPr>
        <p:spPr>
          <a:xfrm>
            <a:off x="651752" y="5482674"/>
            <a:ext cx="11224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차이가 </a:t>
            </a:r>
            <a:r>
              <a:rPr lang="ko-KR" alt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양수</a:t>
            </a:r>
            <a:endParaRPr lang="en-US" altLang="ko-KR" sz="1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B8CC8AD-B98F-45A6-B237-BC37D1E44D4F}"/>
              </a:ext>
            </a:extLst>
          </p:cNvPr>
          <p:cNvSpPr/>
          <p:nvPr/>
        </p:nvSpPr>
        <p:spPr>
          <a:xfrm>
            <a:off x="1667037" y="3002165"/>
            <a:ext cx="572360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</a:t>
            </a:r>
            <a:r>
              <a:rPr lang="ko-KR" alt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컴퓨터 예측 답 </a:t>
            </a:r>
            <a:r>
              <a:rPr lang="en-US" altLang="ko-KR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– </a:t>
            </a:r>
            <a:r>
              <a:rPr lang="ko-KR" alt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실제 답</a:t>
            </a:r>
            <a:r>
              <a:rPr lang="en-US" altLang="ko-KR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              -&gt;</a:t>
            </a:r>
            <a:r>
              <a:rPr lang="en-US" altLang="ko-KR" sz="1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ko-KR" altLang="en-US" sz="1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손실률</a:t>
            </a:r>
            <a:r>
              <a:rPr lang="en-US" altLang="ko-KR" sz="1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(loss)</a:t>
            </a:r>
            <a:endParaRPr lang="en-US" altLang="ko-KR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C6D4CDA-7AE8-4C15-8279-148A7D8D8082}"/>
              </a:ext>
            </a:extLst>
          </p:cNvPr>
          <p:cNvSpPr/>
          <p:nvPr/>
        </p:nvSpPr>
        <p:spPr>
          <a:xfrm>
            <a:off x="4567270" y="2802110"/>
            <a:ext cx="31450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6E5765BB-D40B-4703-B03A-969220CF28BB}"/>
              </a:ext>
            </a:extLst>
          </p:cNvPr>
          <p:cNvSpPr/>
          <p:nvPr/>
        </p:nvSpPr>
        <p:spPr>
          <a:xfrm rot="789762">
            <a:off x="4512162" y="2574913"/>
            <a:ext cx="277776" cy="2405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F6DD9BF9-8302-4678-8E50-FD2E5AFF4C24}"/>
              </a:ext>
            </a:extLst>
          </p:cNvPr>
          <p:cNvSpPr/>
          <p:nvPr/>
        </p:nvSpPr>
        <p:spPr>
          <a:xfrm rot="1585288">
            <a:off x="4472319" y="3999418"/>
            <a:ext cx="3591004" cy="315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6268FE4D-562D-4800-B397-B67600C7E17E}"/>
              </a:ext>
            </a:extLst>
          </p:cNvPr>
          <p:cNvCxnSpPr>
            <a:cxnSpLocks/>
            <a:stCxn id="50" idx="2"/>
          </p:cNvCxnSpPr>
          <p:nvPr/>
        </p:nvCxnSpPr>
        <p:spPr>
          <a:xfrm rot="10800000" flipV="1">
            <a:off x="9485210" y="4807622"/>
            <a:ext cx="380675" cy="925932"/>
          </a:xfrm>
          <a:prstGeom prst="bentConnector2">
            <a:avLst/>
          </a:prstGeom>
          <a:ln w="28575">
            <a:solidFill>
              <a:srgbClr val="33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4C68FD5F-8B9A-4363-AD1E-D659E7430DB3}"/>
              </a:ext>
            </a:extLst>
          </p:cNvPr>
          <p:cNvCxnSpPr>
            <a:cxnSpLocks/>
          </p:cNvCxnSpPr>
          <p:nvPr/>
        </p:nvCxnSpPr>
        <p:spPr>
          <a:xfrm>
            <a:off x="7822878" y="2430972"/>
            <a:ext cx="2137707" cy="183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0733F24-1B5B-4B3E-9836-59371D3CC48B}"/>
              </a:ext>
            </a:extLst>
          </p:cNvPr>
          <p:cNvSpPr/>
          <p:nvPr/>
        </p:nvSpPr>
        <p:spPr>
          <a:xfrm>
            <a:off x="2540877" y="6524716"/>
            <a:ext cx="101181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입력 값</a:t>
            </a:r>
            <a:endParaRPr lang="en-US" altLang="ko-KR" sz="20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57F4A0E-0ABD-4856-B336-A9D6A63C4626}"/>
              </a:ext>
            </a:extLst>
          </p:cNvPr>
          <p:cNvSpPr/>
          <p:nvPr/>
        </p:nvSpPr>
        <p:spPr>
          <a:xfrm>
            <a:off x="149313" y="3143256"/>
            <a:ext cx="101181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출력 값</a:t>
            </a:r>
            <a:endParaRPr lang="en-US" altLang="ko-KR" sz="20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2" name="화살표: 오른쪽 81">
            <a:extLst>
              <a:ext uri="{FF2B5EF4-FFF2-40B4-BE49-F238E27FC236}">
                <a16:creationId xmlns:a16="http://schemas.microsoft.com/office/drawing/2014/main" id="{5C173BF1-A5A0-455E-805C-76996F9665D9}"/>
              </a:ext>
            </a:extLst>
          </p:cNvPr>
          <p:cNvSpPr/>
          <p:nvPr/>
        </p:nvSpPr>
        <p:spPr>
          <a:xfrm rot="5400000">
            <a:off x="8416940" y="3355996"/>
            <a:ext cx="1919735" cy="315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0059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903043" cy="400110"/>
            <a:chOff x="143742" y="1435101"/>
            <a:chExt cx="2903043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2454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인공지능 선형회귀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선형회귀 모델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4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D54A92AD-6297-42DE-BCF3-20F8A2F11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98" y="1982835"/>
            <a:ext cx="9194102" cy="518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1411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903043" cy="400110"/>
            <a:chOff x="143742" y="1435101"/>
            <a:chExt cx="2903043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2454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인공지능 선형회귀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선형회귀 모델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4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6A2EAB92-5B60-4999-A83D-910ACE6DC8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02" b="43135"/>
          <a:stretch/>
        </p:blipFill>
        <p:spPr>
          <a:xfrm>
            <a:off x="389022" y="2120968"/>
            <a:ext cx="9881847" cy="511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109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903043" cy="400110"/>
            <a:chOff x="143742" y="1435101"/>
            <a:chExt cx="2903043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2454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인공지능 선형회귀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선형회귀 모델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4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C940AF3-40CA-42F7-8797-B977277B0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59" y="1928149"/>
            <a:ext cx="9047016" cy="536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039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903043" cy="400110"/>
            <a:chOff x="143742" y="1435101"/>
            <a:chExt cx="2903043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2454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인공지능 선형회귀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선형회귀 모델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4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6D940A4-1260-433E-8B9B-1844081D3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30" y="2221585"/>
            <a:ext cx="9546760" cy="23408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F55A63-6F1A-4302-A653-368AD6C3AD70}"/>
              </a:ext>
            </a:extLst>
          </p:cNvPr>
          <p:cNvSpPr txBox="1"/>
          <p:nvPr/>
        </p:nvSpPr>
        <p:spPr>
          <a:xfrm>
            <a:off x="738446" y="4284645"/>
            <a:ext cx="91925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5</a:t>
            </a:r>
            <a:r>
              <a:rPr lang="ko-KR" altLang="en-US" sz="1600" dirty="0"/>
              <a:t>의 값에 대한 예측 결과</a:t>
            </a:r>
            <a:endParaRPr lang="en-US" altLang="ko-KR" sz="1600" dirty="0"/>
          </a:p>
          <a:p>
            <a:pPr algn="ctr"/>
            <a:r>
              <a:rPr lang="en-US" altLang="ko-KR" sz="1600" dirty="0"/>
              <a:t>1.7x5 + 0.7 = 9.2 </a:t>
            </a:r>
          </a:p>
          <a:p>
            <a:pPr algn="ctr"/>
            <a:r>
              <a:rPr lang="ko-KR" altLang="en-US" sz="1600" dirty="0"/>
              <a:t>오차 </a:t>
            </a:r>
            <a:r>
              <a:rPr lang="en-US" altLang="ko-KR" sz="1600" dirty="0"/>
              <a:t>0.1 </a:t>
            </a:r>
            <a:r>
              <a:rPr lang="ko-KR" altLang="en-US" sz="1600" dirty="0"/>
              <a:t>발생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B19EA55-50DB-484B-80B8-1CBE8F370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194" y="5292991"/>
            <a:ext cx="7050881" cy="16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2153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D1A18-BCB7-4DD3-9963-816D7D061FF9}"/>
              </a:ext>
            </a:extLst>
          </p:cNvPr>
          <p:cNvSpPr txBox="1"/>
          <p:nvPr/>
        </p:nvSpPr>
        <p:spPr>
          <a:xfrm>
            <a:off x="3342491" y="3067447"/>
            <a:ext cx="643798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  <a:t>인공지능 선형회귀</a:t>
            </a:r>
            <a:endParaRPr lang="en-US" altLang="ko-KR" sz="6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</a:endParaRPr>
          </a:p>
          <a:p>
            <a:r>
              <a:rPr lang="en-US" altLang="ko-KR" sz="6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  <a:t>(</a:t>
            </a:r>
            <a:r>
              <a:rPr lang="ko-KR" altLang="en-US" sz="6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  <a:t>실제 데이터</a:t>
            </a:r>
            <a:r>
              <a:rPr lang="en-US" altLang="ko-KR" sz="6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91DBD1-C256-4285-81CC-AFAE8F6BC7F6}"/>
              </a:ext>
            </a:extLst>
          </p:cNvPr>
          <p:cNvSpPr txBox="1"/>
          <p:nvPr/>
        </p:nvSpPr>
        <p:spPr>
          <a:xfrm>
            <a:off x="2014136" y="2921039"/>
            <a:ext cx="7312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5</a:t>
            </a:r>
            <a:endParaRPr lang="ko-KR" altLang="en-US" sz="8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FEDF70-8898-42BE-9C24-9A1D51F3799D}"/>
              </a:ext>
            </a:extLst>
          </p:cNvPr>
          <p:cNvSpPr txBox="1"/>
          <p:nvPr/>
        </p:nvSpPr>
        <p:spPr>
          <a:xfrm>
            <a:off x="1716522" y="2381289"/>
            <a:ext cx="132651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DA8F2"/>
                </a:solidFill>
                <a:latin typeface="+mj-ea"/>
                <a:ea typeface="+mj-ea"/>
                <a:cs typeface="Times New Roman" panose="02020603050405020304" pitchFamily="18" charset="0"/>
              </a:rPr>
              <a:t>C</a:t>
            </a:r>
            <a:r>
              <a:rPr lang="en-US" altLang="ko-KR" sz="25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hapter</a:t>
            </a:r>
            <a:endParaRPr lang="ko-KR" altLang="en-US" sz="25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9628C-5513-448E-9557-B605A189332D}"/>
              </a:ext>
            </a:extLst>
          </p:cNvPr>
          <p:cNvSpPr txBox="1"/>
          <p:nvPr/>
        </p:nvSpPr>
        <p:spPr>
          <a:xfrm>
            <a:off x="10239375" y="7019925"/>
            <a:ext cx="43794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47729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903043" cy="400110"/>
            <a:chOff x="143742" y="1435101"/>
            <a:chExt cx="2903043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2454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인공지능 선형회귀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선형회귀 모델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5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64318A4-105B-442A-82D0-102E133106E1}"/>
              </a:ext>
            </a:extLst>
          </p:cNvPr>
          <p:cNvSpPr/>
          <p:nvPr/>
        </p:nvSpPr>
        <p:spPr>
          <a:xfrm>
            <a:off x="690294" y="2529896"/>
            <a:ext cx="77380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선형 </a:t>
            </a:r>
            <a:r>
              <a:rPr lang="ko-KR" altLang="en-US" sz="5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회귀 예</a:t>
            </a:r>
            <a:r>
              <a:rPr lang="ko-KR" altLang="en-US" sz="54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제 실제 적용</a:t>
            </a:r>
            <a:endParaRPr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297D72B-1741-43D3-A485-646E3239E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52" y="4263925"/>
            <a:ext cx="2968384" cy="2546185"/>
          </a:xfrm>
          <a:prstGeom prst="rect">
            <a:avLst/>
          </a:prstGeom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0AAE6DE6-6D08-4F54-8D86-14027AB03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498" y="3677446"/>
            <a:ext cx="8199063" cy="388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D272FF8-BD11-4BF8-92F2-8167CB214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5183" y="4747754"/>
            <a:ext cx="2733399" cy="186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418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903043" cy="400110"/>
            <a:chOff x="143742" y="1435101"/>
            <a:chExt cx="2903043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2454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인공지능 선형회귀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선형회귀 모델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5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6640B31-65C0-4C65-850A-502BC050C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40" y="2276345"/>
            <a:ext cx="4937575" cy="369893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707531A-A324-4DF2-ACB9-3B40D85C9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527" y="2244661"/>
            <a:ext cx="5299020" cy="360197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1C767548-B289-418B-A4F4-C5A8D48D8B02}"/>
              </a:ext>
            </a:extLst>
          </p:cNvPr>
          <p:cNvSpPr/>
          <p:nvPr/>
        </p:nvSpPr>
        <p:spPr>
          <a:xfrm>
            <a:off x="6714880" y="4447309"/>
            <a:ext cx="932829" cy="2438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2034FEB-408C-4986-BAD5-2FBF24C1D364}"/>
              </a:ext>
            </a:extLst>
          </p:cNvPr>
          <p:cNvSpPr/>
          <p:nvPr/>
        </p:nvSpPr>
        <p:spPr>
          <a:xfrm>
            <a:off x="2088306" y="6532431"/>
            <a:ext cx="632844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네이버 </a:t>
            </a:r>
            <a:r>
              <a:rPr lang="en-US" altLang="ko-KR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기상자료 </a:t>
            </a:r>
            <a:r>
              <a:rPr lang="ko-KR" altLang="en-US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개방포털</a:t>
            </a:r>
            <a:r>
              <a:rPr lang="ko-KR" alt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기후 분석 선택</a:t>
            </a:r>
            <a:r>
              <a:rPr lang="en-US" altLang="ko-KR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5921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903043" cy="400110"/>
            <a:chOff x="143742" y="1435101"/>
            <a:chExt cx="2903043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2454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인공지능 선형회귀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선형회귀 모델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5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BA7626F-C23C-4B51-846C-80A509E687CB}"/>
              </a:ext>
            </a:extLst>
          </p:cNvPr>
          <p:cNvGrpSpPr/>
          <p:nvPr/>
        </p:nvGrpSpPr>
        <p:grpSpPr>
          <a:xfrm>
            <a:off x="473466" y="2244661"/>
            <a:ext cx="4732531" cy="4376494"/>
            <a:chOff x="568080" y="2244661"/>
            <a:chExt cx="4637917" cy="3779838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E0F09FAC-72F7-4BAE-9097-300BEEED7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8080" y="2244661"/>
              <a:ext cx="4637917" cy="3779838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9784989-F50D-4E5B-B0CE-C57ADDBB04BD}"/>
                </a:ext>
              </a:extLst>
            </p:cNvPr>
            <p:cNvSpPr/>
            <p:nvPr/>
          </p:nvSpPr>
          <p:spPr>
            <a:xfrm>
              <a:off x="2656027" y="4130566"/>
              <a:ext cx="1495559" cy="2580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107BA4A-398E-4EC9-9DD0-3793B6E164BF}"/>
                </a:ext>
              </a:extLst>
            </p:cNvPr>
            <p:cNvSpPr/>
            <p:nvPr/>
          </p:nvSpPr>
          <p:spPr>
            <a:xfrm>
              <a:off x="4414344" y="5046001"/>
              <a:ext cx="485021" cy="2580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91118B31-03DF-4A7E-95F5-7CBAA04E1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132" y="2151335"/>
            <a:ext cx="3668601" cy="4620939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0C38E407-261A-4152-8007-60A606ED9BDF}"/>
              </a:ext>
            </a:extLst>
          </p:cNvPr>
          <p:cNvSpPr/>
          <p:nvPr/>
        </p:nvSpPr>
        <p:spPr>
          <a:xfrm>
            <a:off x="5729801" y="3942485"/>
            <a:ext cx="371475" cy="971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D2591B-2ED2-9411-9DBF-90D4462E8A85}"/>
              </a:ext>
            </a:extLst>
          </p:cNvPr>
          <p:cNvSpPr/>
          <p:nvPr/>
        </p:nvSpPr>
        <p:spPr>
          <a:xfrm>
            <a:off x="2394196" y="4914035"/>
            <a:ext cx="899722" cy="3384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0407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903043" cy="400110"/>
            <a:chOff x="143742" y="1435101"/>
            <a:chExt cx="2903043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2454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인공지능 선형회귀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선형회귀 모델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5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7903CFD-F490-4ACB-A5BE-97C66C054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82" y="1983917"/>
            <a:ext cx="4542843" cy="395598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AF3A974-14CF-48AD-997F-25A354E6F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329" y="2088126"/>
            <a:ext cx="5037100" cy="370307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ADA784E-454F-4C2C-987B-F172F6015F37}"/>
              </a:ext>
            </a:extLst>
          </p:cNvPr>
          <p:cNvSpPr/>
          <p:nvPr/>
        </p:nvSpPr>
        <p:spPr>
          <a:xfrm>
            <a:off x="7491862" y="2553417"/>
            <a:ext cx="893602" cy="3664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8B6045-F0CE-404C-8A38-2FC92CE7AC12}"/>
              </a:ext>
            </a:extLst>
          </p:cNvPr>
          <p:cNvSpPr/>
          <p:nvPr/>
        </p:nvSpPr>
        <p:spPr>
          <a:xfrm>
            <a:off x="1924041" y="6625774"/>
            <a:ext cx="632844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네이버 </a:t>
            </a:r>
            <a:r>
              <a:rPr lang="ko-KR" altLang="en-US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데이터랩</a:t>
            </a:r>
            <a:r>
              <a:rPr lang="ko-KR" alt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접속 </a:t>
            </a:r>
            <a:r>
              <a:rPr lang="en-US" altLang="ko-KR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쇼핑인사이트</a:t>
            </a:r>
            <a:r>
              <a:rPr lang="ko-KR" alt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접속</a:t>
            </a:r>
            <a:endParaRPr lang="en-US" altLang="ko-KR" sz="1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EB260227-AA9E-4635-976E-81407D4B7867}"/>
              </a:ext>
            </a:extLst>
          </p:cNvPr>
          <p:cNvSpPr/>
          <p:nvPr/>
        </p:nvSpPr>
        <p:spPr>
          <a:xfrm>
            <a:off x="5001039" y="3476136"/>
            <a:ext cx="371475" cy="971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625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832237" cy="400110"/>
            <a:chOff x="143742" y="1435101"/>
            <a:chExt cx="1832237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17468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산업혁명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749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산업혁명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0	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42512DB-5657-40B0-BFB6-55D626BC7B2F}"/>
              </a:ext>
            </a:extLst>
          </p:cNvPr>
          <p:cNvGrpSpPr/>
          <p:nvPr/>
        </p:nvGrpSpPr>
        <p:grpSpPr>
          <a:xfrm>
            <a:off x="623539" y="3033474"/>
            <a:ext cx="3257867" cy="3780532"/>
            <a:chOff x="8072399" y="2411219"/>
            <a:chExt cx="3696915" cy="3539910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4B4E869-0C2D-4FBE-A10D-9922E4E0FE0A}"/>
                </a:ext>
              </a:extLst>
            </p:cNvPr>
            <p:cNvSpPr/>
            <p:nvPr/>
          </p:nvSpPr>
          <p:spPr>
            <a:xfrm>
              <a:off x="8112018" y="2411219"/>
              <a:ext cx="3539908" cy="3539910"/>
            </a:xfrm>
            <a:prstGeom prst="ellipse">
              <a:avLst/>
            </a:prstGeom>
            <a:solidFill>
              <a:srgbClr val="F0D2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>
                <a:latin typeface="+mn-ea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6A90507-234E-45A6-A4E8-F24EAD2F7410}"/>
                </a:ext>
              </a:extLst>
            </p:cNvPr>
            <p:cNvSpPr/>
            <p:nvPr/>
          </p:nvSpPr>
          <p:spPr>
            <a:xfrm>
              <a:off x="10544570" y="4115560"/>
              <a:ext cx="991558" cy="4907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6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IoT</a:t>
              </a:r>
              <a:endParaRPr lang="ko-KR" altLang="en-US" sz="2806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577AE02-0AD3-4624-989D-09CB66C6D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2172" y="3627940"/>
              <a:ext cx="1299600" cy="1299600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0A4F4E4-5C5C-4D89-A8ED-E596B11735DC}"/>
                </a:ext>
              </a:extLst>
            </p:cNvPr>
            <p:cNvSpPr/>
            <p:nvPr/>
          </p:nvSpPr>
          <p:spPr>
            <a:xfrm>
              <a:off x="8428894" y="2960743"/>
              <a:ext cx="1271926" cy="4907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6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로봇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E228EB6-4A21-417C-87D3-25B21F4545ED}"/>
                </a:ext>
              </a:extLst>
            </p:cNvPr>
            <p:cNvSpPr/>
            <p:nvPr/>
          </p:nvSpPr>
          <p:spPr>
            <a:xfrm>
              <a:off x="8072399" y="4181176"/>
              <a:ext cx="1271926" cy="4907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6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AI</a:t>
              </a:r>
              <a:endParaRPr lang="ko-KR" altLang="en-US" sz="2806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6EE3A73-63FD-49B1-A624-4341E7A1C5C1}"/>
                </a:ext>
              </a:extLst>
            </p:cNvPr>
            <p:cNvSpPr/>
            <p:nvPr/>
          </p:nvSpPr>
          <p:spPr>
            <a:xfrm>
              <a:off x="8708362" y="5072709"/>
              <a:ext cx="2475085" cy="4907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6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3D </a:t>
              </a:r>
              <a:r>
                <a:rPr lang="ko-KR" altLang="en-US" sz="2806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프린팅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1E6C798-80E6-404E-BE5D-A06FD6004CB6}"/>
                </a:ext>
              </a:extLst>
            </p:cNvPr>
            <p:cNvSpPr/>
            <p:nvPr/>
          </p:nvSpPr>
          <p:spPr>
            <a:xfrm>
              <a:off x="9294229" y="2869651"/>
              <a:ext cx="2475085" cy="4907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6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AR/VR</a:t>
              </a:r>
              <a:endParaRPr lang="ko-KR" altLang="en-US" sz="2806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3128205-32F7-4EEB-AB10-D349B3E0A13E}"/>
              </a:ext>
            </a:extLst>
          </p:cNvPr>
          <p:cNvGrpSpPr/>
          <p:nvPr/>
        </p:nvGrpSpPr>
        <p:grpSpPr>
          <a:xfrm>
            <a:off x="4913029" y="2601518"/>
            <a:ext cx="5089736" cy="4333005"/>
            <a:chOff x="2947007" y="2054129"/>
            <a:chExt cx="5803886" cy="4940977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C0CF518-E5D2-4CA4-AF69-7929ED3A5B56}"/>
                </a:ext>
              </a:extLst>
            </p:cNvPr>
            <p:cNvGrpSpPr/>
            <p:nvPr/>
          </p:nvGrpSpPr>
          <p:grpSpPr>
            <a:xfrm>
              <a:off x="2947007" y="2054129"/>
              <a:ext cx="5803886" cy="4940977"/>
              <a:chOff x="3220823" y="2412484"/>
              <a:chExt cx="4242318" cy="4242316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D0F54295-BAC3-48DF-AA70-B7F6750D30F5}"/>
                  </a:ext>
                </a:extLst>
              </p:cNvPr>
              <p:cNvGrpSpPr/>
              <p:nvPr/>
            </p:nvGrpSpPr>
            <p:grpSpPr>
              <a:xfrm>
                <a:off x="3220823" y="2412484"/>
                <a:ext cx="4242318" cy="4242316"/>
                <a:chOff x="2591361" y="1693328"/>
                <a:chExt cx="4715430" cy="4715428"/>
              </a:xfrm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DE682EC4-0B2D-4E32-9DBA-A6BFCD5DDE67}"/>
                    </a:ext>
                  </a:extLst>
                </p:cNvPr>
                <p:cNvSpPr/>
                <p:nvPr/>
              </p:nvSpPr>
              <p:spPr>
                <a:xfrm>
                  <a:off x="2784501" y="1886470"/>
                  <a:ext cx="4329152" cy="4329144"/>
                </a:xfrm>
                <a:prstGeom prst="ellipse">
                  <a:avLst/>
                </a:prstGeom>
                <a:noFill/>
                <a:ln w="31750">
                  <a:solidFill>
                    <a:srgbClr val="E6E6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05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+mn-ea"/>
                  </a:endParaRPr>
                </a:p>
              </p:txBody>
            </p:sp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6A994635-C454-4556-B5A0-8CB807C7FC83}"/>
                    </a:ext>
                  </a:extLst>
                </p:cNvPr>
                <p:cNvGrpSpPr/>
                <p:nvPr/>
              </p:nvGrpSpPr>
              <p:grpSpPr>
                <a:xfrm>
                  <a:off x="4886195" y="1693328"/>
                  <a:ext cx="271394" cy="4715428"/>
                  <a:chOff x="4890796" y="1765236"/>
                  <a:chExt cx="252704" cy="4390689"/>
                </a:xfrm>
              </p:grpSpPr>
              <p:sp>
                <p:nvSpPr>
                  <p:cNvPr id="38" name="화살표: 갈매기형 수장 37">
                    <a:extLst>
                      <a:ext uri="{FF2B5EF4-FFF2-40B4-BE49-F238E27FC236}">
                        <a16:creationId xmlns:a16="http://schemas.microsoft.com/office/drawing/2014/main" id="{7E7A8B73-695B-470A-8522-AD2F29A8F210}"/>
                      </a:ext>
                    </a:extLst>
                  </p:cNvPr>
                  <p:cNvSpPr/>
                  <p:nvPr/>
                </p:nvSpPr>
                <p:spPr>
                  <a:xfrm>
                    <a:off x="4890796" y="1765236"/>
                    <a:ext cx="252704" cy="359682"/>
                  </a:xfrm>
                  <a:prstGeom prst="chevron">
                    <a:avLst>
                      <a:gd name="adj" fmla="val 56533"/>
                    </a:avLst>
                  </a:prstGeom>
                  <a:solidFill>
                    <a:srgbClr val="E6E6E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 latinLnBrk="0">
                      <a:spcBef>
                        <a:spcPts val="150"/>
                      </a:spcBef>
                      <a:tabLst>
                        <a:tab pos="53386" algn="l"/>
                        <a:tab pos="85416" algn="l"/>
                      </a:tabLst>
                    </a:pPr>
                    <a:endParaRPr lang="ko-KR" altLang="en-US" sz="2105" b="1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39" name="화살표: 갈매기형 수장 38">
                    <a:extLst>
                      <a:ext uri="{FF2B5EF4-FFF2-40B4-BE49-F238E27FC236}">
                        <a16:creationId xmlns:a16="http://schemas.microsoft.com/office/drawing/2014/main" id="{959D6079-86D7-4C59-9B52-63CC178DF86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890796" y="5796243"/>
                    <a:ext cx="252704" cy="359682"/>
                  </a:xfrm>
                  <a:prstGeom prst="chevron">
                    <a:avLst>
                      <a:gd name="adj" fmla="val 56533"/>
                    </a:avLst>
                  </a:prstGeom>
                  <a:solidFill>
                    <a:srgbClr val="E6E6E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 latinLnBrk="0">
                      <a:spcBef>
                        <a:spcPts val="150"/>
                      </a:spcBef>
                      <a:tabLst>
                        <a:tab pos="53386" algn="l"/>
                        <a:tab pos="85416" algn="l"/>
                      </a:tabLst>
                    </a:pPr>
                    <a:endParaRPr lang="ko-KR" altLang="en-US" sz="2105" b="1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+mn-ea"/>
                    </a:endParaRPr>
                  </a:p>
                </p:txBody>
              </p:sp>
            </p:grpSp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A40DA501-3141-47B4-B5D5-E247362DD54F}"/>
                    </a:ext>
                  </a:extLst>
                </p:cNvPr>
                <p:cNvGrpSpPr/>
                <p:nvPr/>
              </p:nvGrpSpPr>
              <p:grpSpPr>
                <a:xfrm rot="16200000">
                  <a:off x="4813379" y="1693327"/>
                  <a:ext cx="271394" cy="4715430"/>
                  <a:chOff x="4890796" y="1765236"/>
                  <a:chExt cx="252704" cy="4390689"/>
                </a:xfrm>
              </p:grpSpPr>
              <p:sp>
                <p:nvSpPr>
                  <p:cNvPr id="36" name="화살표: 갈매기형 수장 35">
                    <a:extLst>
                      <a:ext uri="{FF2B5EF4-FFF2-40B4-BE49-F238E27FC236}">
                        <a16:creationId xmlns:a16="http://schemas.microsoft.com/office/drawing/2014/main" id="{13998F9D-B952-4B87-8747-454D234B7C85}"/>
                      </a:ext>
                    </a:extLst>
                  </p:cNvPr>
                  <p:cNvSpPr/>
                  <p:nvPr/>
                </p:nvSpPr>
                <p:spPr>
                  <a:xfrm>
                    <a:off x="4890796" y="1765236"/>
                    <a:ext cx="252704" cy="359682"/>
                  </a:xfrm>
                  <a:prstGeom prst="chevron">
                    <a:avLst>
                      <a:gd name="adj" fmla="val 56533"/>
                    </a:avLst>
                  </a:prstGeom>
                  <a:solidFill>
                    <a:srgbClr val="E6E6E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 latinLnBrk="0">
                      <a:spcBef>
                        <a:spcPts val="150"/>
                      </a:spcBef>
                      <a:tabLst>
                        <a:tab pos="53386" algn="l"/>
                        <a:tab pos="85416" algn="l"/>
                      </a:tabLst>
                    </a:pPr>
                    <a:endParaRPr lang="ko-KR" altLang="en-US" sz="2105" b="1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37" name="화살표: 갈매기형 수장 36">
                    <a:extLst>
                      <a:ext uri="{FF2B5EF4-FFF2-40B4-BE49-F238E27FC236}">
                        <a16:creationId xmlns:a16="http://schemas.microsoft.com/office/drawing/2014/main" id="{37F2B9B3-5C1F-4B34-B314-945EC0DF77E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890796" y="5796243"/>
                    <a:ext cx="252704" cy="359682"/>
                  </a:xfrm>
                  <a:prstGeom prst="chevron">
                    <a:avLst>
                      <a:gd name="adj" fmla="val 56533"/>
                    </a:avLst>
                  </a:prstGeom>
                  <a:solidFill>
                    <a:srgbClr val="E6E6E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 latinLnBrk="0">
                      <a:spcBef>
                        <a:spcPts val="150"/>
                      </a:spcBef>
                      <a:tabLst>
                        <a:tab pos="53386" algn="l"/>
                        <a:tab pos="85416" algn="l"/>
                      </a:tabLst>
                    </a:pPr>
                    <a:endParaRPr lang="ko-KR" altLang="en-US" sz="2105" b="1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+mn-ea"/>
                    </a:endParaRPr>
                  </a:p>
                </p:txBody>
              </p:sp>
            </p:grpSp>
          </p:grp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5FA56A8B-DC74-4051-B42B-45ED8E24749B}"/>
                  </a:ext>
                </a:extLst>
              </p:cNvPr>
              <p:cNvSpPr/>
              <p:nvPr/>
            </p:nvSpPr>
            <p:spPr>
              <a:xfrm>
                <a:off x="3263948" y="2563497"/>
                <a:ext cx="1352092" cy="1586033"/>
              </a:xfrm>
              <a:prstGeom prst="ellipse">
                <a:avLst/>
              </a:prstGeom>
              <a:solidFill>
                <a:srgbClr val="1A3177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>
                  <a:spcBef>
                    <a:spcPts val="150"/>
                  </a:spcBef>
                  <a:tabLst>
                    <a:tab pos="53386" algn="l"/>
                    <a:tab pos="85416" algn="l"/>
                  </a:tabLst>
                </a:pPr>
                <a:r>
                  <a:rPr lang="ko-KR" altLang="en-US" sz="1754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n-ea"/>
                  </a:rPr>
                  <a:t>자기주도적</a:t>
                </a:r>
                <a:endParaRPr lang="en-US" altLang="ko-KR" sz="1754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87DD315A-CB90-4BFD-A2EC-BA015F11169A}"/>
                  </a:ext>
                </a:extLst>
              </p:cNvPr>
              <p:cNvSpPr/>
              <p:nvPr/>
            </p:nvSpPr>
            <p:spPr>
              <a:xfrm>
                <a:off x="5944988" y="2563497"/>
                <a:ext cx="1352092" cy="1586033"/>
              </a:xfrm>
              <a:prstGeom prst="ellipse">
                <a:avLst/>
              </a:prstGeom>
              <a:solidFill>
                <a:srgbClr val="4AAAF7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>
                  <a:spcBef>
                    <a:spcPts val="150"/>
                  </a:spcBef>
                  <a:tabLst>
                    <a:tab pos="53386" algn="l"/>
                    <a:tab pos="85416" algn="l"/>
                  </a:tabLst>
                </a:pPr>
                <a:r>
                  <a:rPr lang="ko-KR" altLang="en-US" sz="1754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n-ea"/>
                  </a:rPr>
                  <a:t>창의력</a:t>
                </a:r>
                <a:endParaRPr lang="en-US" altLang="ko-KR" sz="1754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F61BD0E-C91F-4C26-9140-B819AA1837AD}"/>
                  </a:ext>
                </a:extLst>
              </p:cNvPr>
              <p:cNvSpPr/>
              <p:nvPr/>
            </p:nvSpPr>
            <p:spPr>
              <a:xfrm>
                <a:off x="3263948" y="4829487"/>
                <a:ext cx="1352092" cy="1586033"/>
              </a:xfrm>
              <a:prstGeom prst="ellipse">
                <a:avLst/>
              </a:prstGeom>
              <a:solidFill>
                <a:srgbClr val="4AAAF7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>
                  <a:spcBef>
                    <a:spcPts val="150"/>
                  </a:spcBef>
                  <a:tabLst>
                    <a:tab pos="53386" algn="l"/>
                    <a:tab pos="85416" algn="l"/>
                  </a:tabLst>
                </a:pPr>
                <a:r>
                  <a:rPr lang="ko-KR" altLang="en-US" sz="1754" b="1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n-ea"/>
                  </a:rPr>
                  <a:t>문제해결력</a:t>
                </a:r>
                <a:endParaRPr lang="en-US" altLang="ko-KR" sz="1754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1F146380-E074-498D-A2DB-0AB14B1D9A5E}"/>
                  </a:ext>
                </a:extLst>
              </p:cNvPr>
              <p:cNvSpPr/>
              <p:nvPr/>
            </p:nvSpPr>
            <p:spPr>
              <a:xfrm>
                <a:off x="5944988" y="4829487"/>
                <a:ext cx="1352092" cy="1586033"/>
              </a:xfrm>
              <a:prstGeom prst="ellipse">
                <a:avLst/>
              </a:prstGeom>
              <a:solidFill>
                <a:srgbClr val="1A3177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>
                  <a:spcBef>
                    <a:spcPts val="150"/>
                  </a:spcBef>
                  <a:tabLst>
                    <a:tab pos="53386" algn="l"/>
                    <a:tab pos="85416" algn="l"/>
                  </a:tabLst>
                </a:pPr>
                <a:r>
                  <a:rPr lang="ko-KR" altLang="en-US" sz="1754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n-ea"/>
                  </a:rPr>
                  <a:t>탐구심</a:t>
                </a:r>
                <a:endParaRPr lang="en-US" altLang="ko-KR" sz="1754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47533AA-9F39-4996-9FD6-DA19F276BDBF}"/>
                </a:ext>
              </a:extLst>
            </p:cNvPr>
            <p:cNvSpPr/>
            <p:nvPr/>
          </p:nvSpPr>
          <p:spPr>
            <a:xfrm>
              <a:off x="4777141" y="3422865"/>
              <a:ext cx="2143620" cy="2143610"/>
            </a:xfrm>
            <a:prstGeom prst="ellipse">
              <a:avLst/>
            </a:prstGeom>
            <a:solidFill>
              <a:srgbClr val="F9D83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>
                <a:spcBef>
                  <a:spcPts val="150"/>
                </a:spcBef>
                <a:tabLst>
                  <a:tab pos="53386" algn="l"/>
                  <a:tab pos="85416" algn="l"/>
                </a:tabLst>
              </a:pPr>
              <a:r>
                <a:rPr lang="ko-KR" altLang="en-US" sz="2456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융합적</a:t>
              </a:r>
              <a:endParaRPr lang="en-US" altLang="ko-KR" sz="2456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>
                <a:spcBef>
                  <a:spcPts val="150"/>
                </a:spcBef>
                <a:tabLst>
                  <a:tab pos="53386" algn="l"/>
                  <a:tab pos="85416" algn="l"/>
                </a:tabLst>
              </a:pPr>
              <a:r>
                <a:rPr lang="ko-KR" altLang="en-US" sz="2456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인재</a:t>
              </a:r>
              <a:endParaRPr lang="en-US" altLang="ko-KR" sz="2456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40" name="슬라이드 번호 개체 틀 1">
            <a:extLst>
              <a:ext uri="{FF2B5EF4-FFF2-40B4-BE49-F238E27FC236}">
                <a16:creationId xmlns:a16="http://schemas.microsoft.com/office/drawing/2014/main" id="{9DF4CED5-91FC-45BC-A0AB-C488AD11789C}"/>
              </a:ext>
            </a:extLst>
          </p:cNvPr>
          <p:cNvSpPr txBox="1">
            <a:spLocks/>
          </p:cNvSpPr>
          <p:nvPr/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95507" rtl="0" eaLnBrk="1" latinLnBrk="1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754" algn="l" defTabSz="995507" rtl="0" eaLnBrk="1" latinLnBrk="1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507" algn="l" defTabSz="995507" rtl="0" eaLnBrk="1" latinLnBrk="1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261" algn="l" defTabSz="995507" rtl="0" eaLnBrk="1" latinLnBrk="1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015" algn="l" defTabSz="995507" rtl="0" eaLnBrk="1" latinLnBrk="1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8768" algn="l" defTabSz="995507" rtl="0" eaLnBrk="1" latinLnBrk="1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6522" algn="l" defTabSz="995507" rtl="0" eaLnBrk="1" latinLnBrk="1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275" algn="l" defTabSz="995507" rtl="0" eaLnBrk="1" latinLnBrk="1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029" algn="l" defTabSz="995507" rtl="0" eaLnBrk="1" latinLnBrk="1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4D81B7A-2849-4A1C-BD8C-E320B2A00EA2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275DB80-068E-4D5D-AB14-B3D2C5B3CB8F}"/>
              </a:ext>
            </a:extLst>
          </p:cNvPr>
          <p:cNvSpPr/>
          <p:nvPr/>
        </p:nvSpPr>
        <p:spPr>
          <a:xfrm>
            <a:off x="176965" y="1811965"/>
            <a:ext cx="2589170" cy="5781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157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4</a:t>
            </a:r>
            <a:r>
              <a:rPr lang="ko-KR" altLang="en-US" sz="3157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차 산업혁명</a:t>
            </a:r>
            <a:endParaRPr lang="en-US" altLang="ko-KR" sz="3157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8147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903043" cy="400110"/>
            <a:chOff x="143742" y="1435101"/>
            <a:chExt cx="2903043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2454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인공지능 선형회귀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선형회귀 모델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5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751114B-A006-491C-93FD-FFED1F9C01EE}"/>
              </a:ext>
            </a:extLst>
          </p:cNvPr>
          <p:cNvGrpSpPr/>
          <p:nvPr/>
        </p:nvGrpSpPr>
        <p:grpSpPr>
          <a:xfrm>
            <a:off x="354159" y="1938110"/>
            <a:ext cx="6886864" cy="5056996"/>
            <a:chOff x="522929" y="2060924"/>
            <a:chExt cx="8362223" cy="5056996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C561DBC-EC63-4C30-B529-0D1A2D0DF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2929" y="2060924"/>
              <a:ext cx="8362223" cy="5056996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415C81D-555D-40CB-8DB2-142C0A242F8A}"/>
                </a:ext>
              </a:extLst>
            </p:cNvPr>
            <p:cNvSpPr/>
            <p:nvPr/>
          </p:nvSpPr>
          <p:spPr>
            <a:xfrm>
              <a:off x="2934678" y="3972911"/>
              <a:ext cx="1406093" cy="3153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0B8DDB4-77E0-42EA-819F-C7482342DB88}"/>
                </a:ext>
              </a:extLst>
            </p:cNvPr>
            <p:cNvSpPr/>
            <p:nvPr/>
          </p:nvSpPr>
          <p:spPr>
            <a:xfrm>
              <a:off x="3528513" y="4374005"/>
              <a:ext cx="3124535" cy="3153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9E538EE-E911-4C41-A694-79D79B945F51}"/>
                </a:ext>
              </a:extLst>
            </p:cNvPr>
            <p:cNvSpPr/>
            <p:nvPr/>
          </p:nvSpPr>
          <p:spPr>
            <a:xfrm>
              <a:off x="4924756" y="6260612"/>
              <a:ext cx="1812375" cy="3153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F94818DD-DC7F-4124-9B9F-97D7B8E68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616" y="2104015"/>
            <a:ext cx="3260645" cy="4294352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85349870-56F4-4E3B-9BCE-384BC3775307}"/>
              </a:ext>
            </a:extLst>
          </p:cNvPr>
          <p:cNvSpPr/>
          <p:nvPr/>
        </p:nvSpPr>
        <p:spPr>
          <a:xfrm>
            <a:off x="550549" y="7029352"/>
            <a:ext cx="7479354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식품 </a:t>
            </a:r>
            <a:r>
              <a:rPr lang="en-US" altLang="ko-KR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아이스크림</a:t>
            </a:r>
            <a:r>
              <a:rPr lang="en-US" altLang="ko-KR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ko-KR" alt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빙수 </a:t>
            </a:r>
            <a:r>
              <a:rPr lang="en-US" altLang="ko-KR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조회 날짜 기온과 일치 조회결과 다운로드</a:t>
            </a:r>
            <a:endParaRPr lang="en-US" altLang="ko-KR" sz="1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71860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903043" cy="400110"/>
            <a:chOff x="143742" y="1435101"/>
            <a:chExt cx="2903043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2454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인공지능 선형회귀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선형회귀 모델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5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2EEB323-F23D-4FAE-AEB0-9E8F86B8B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42" y="1812134"/>
            <a:ext cx="5134435" cy="46974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A0F9413-AEDD-40CA-BDDF-5C718B748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475" y="1835211"/>
            <a:ext cx="4224338" cy="467439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D377DE-47AE-40E1-AB46-5574F20F0627}"/>
              </a:ext>
            </a:extLst>
          </p:cNvPr>
          <p:cNvSpPr/>
          <p:nvPr/>
        </p:nvSpPr>
        <p:spPr>
          <a:xfrm>
            <a:off x="99171" y="3409244"/>
            <a:ext cx="4664739" cy="1422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B9A0F96-73D4-4D01-8A74-27F48E02ED37}"/>
              </a:ext>
            </a:extLst>
          </p:cNvPr>
          <p:cNvSpPr/>
          <p:nvPr/>
        </p:nvSpPr>
        <p:spPr>
          <a:xfrm>
            <a:off x="6467475" y="5128938"/>
            <a:ext cx="1904607" cy="3145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B5CCFCEA-B818-459A-AFFF-3DB2970443FB}"/>
              </a:ext>
            </a:extLst>
          </p:cNvPr>
          <p:cNvSpPr/>
          <p:nvPr/>
        </p:nvSpPr>
        <p:spPr>
          <a:xfrm>
            <a:off x="5658513" y="3779837"/>
            <a:ext cx="428625" cy="9644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FE8CD9-2D7A-4D53-A89D-4838CADFFC9D}"/>
              </a:ext>
            </a:extLst>
          </p:cNvPr>
          <p:cNvSpPr/>
          <p:nvPr/>
        </p:nvSpPr>
        <p:spPr>
          <a:xfrm>
            <a:off x="1247766" y="6778240"/>
            <a:ext cx="632844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행 </a:t>
            </a:r>
            <a:r>
              <a:rPr lang="en-US" altLang="ko-KR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1~7</a:t>
            </a:r>
            <a:r>
              <a:rPr lang="ko-KR" alt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번까지 데이터 삭제</a:t>
            </a:r>
            <a:endParaRPr lang="en-US" altLang="ko-KR" sz="1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CB134324-A5AD-1260-264B-C07B1BF1F2AC}"/>
              </a:ext>
            </a:extLst>
          </p:cNvPr>
          <p:cNvSpPr/>
          <p:nvPr/>
        </p:nvSpPr>
        <p:spPr>
          <a:xfrm>
            <a:off x="31174" y="3625116"/>
            <a:ext cx="143742" cy="1962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1837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903043" cy="400110"/>
            <a:chOff x="143742" y="1435101"/>
            <a:chExt cx="2903043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2454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인공지능 선형회귀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선형회귀 모델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5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815745B-1A2F-4C5D-AAC1-66AE01836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825" y="1902824"/>
            <a:ext cx="2990850" cy="465772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4ECBE18-6C90-4E34-8E08-70FDF016C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433" y="1902824"/>
            <a:ext cx="3543458" cy="465772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CAC88316-0573-454C-9BC0-582B6A4D4D01}"/>
              </a:ext>
            </a:extLst>
          </p:cNvPr>
          <p:cNvSpPr/>
          <p:nvPr/>
        </p:nvSpPr>
        <p:spPr>
          <a:xfrm>
            <a:off x="1512390" y="6837386"/>
            <a:ext cx="691950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기후와 아이스크림 파일 각 </a:t>
            </a:r>
            <a:r>
              <a:rPr lang="ko-KR" altLang="en-US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각</a:t>
            </a:r>
            <a:r>
              <a:rPr lang="ko-KR" alt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편집 </a:t>
            </a:r>
            <a:endParaRPr lang="en-US" altLang="ko-KR" sz="1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58237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903043" cy="400110"/>
            <a:chOff x="143742" y="1435101"/>
            <a:chExt cx="2903043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2454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인공지능 선형회귀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선형회귀 모델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5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F0B2421-4B68-4C71-8E57-967212614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189" y="1950107"/>
            <a:ext cx="5135033" cy="420692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C722211-3435-476F-B500-FDFA5C0566ED}"/>
              </a:ext>
            </a:extLst>
          </p:cNvPr>
          <p:cNvSpPr/>
          <p:nvPr/>
        </p:nvSpPr>
        <p:spPr>
          <a:xfrm>
            <a:off x="3872089" y="6650016"/>
            <a:ext cx="691950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기후와 아이스크림 데이터 결합 후 지점 구간 삭제 후</a:t>
            </a:r>
            <a:endParaRPr lang="en-US" altLang="ko-KR" sz="1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800" dirty="0"/>
              <a:t>iceweater.csv </a:t>
            </a:r>
            <a:r>
              <a:rPr lang="ko-KR" altLang="en-US" sz="1800" dirty="0"/>
              <a:t>파일로 저장</a:t>
            </a:r>
            <a:r>
              <a:rPr lang="ko-KR" alt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6CD39D6A-7B0F-4C0A-BC83-4E804E69D73B}"/>
              </a:ext>
            </a:extLst>
          </p:cNvPr>
          <p:cNvSpPr/>
          <p:nvPr/>
        </p:nvSpPr>
        <p:spPr>
          <a:xfrm>
            <a:off x="3872089" y="2242872"/>
            <a:ext cx="790222" cy="910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2C209FE-F930-44FD-9B7B-C515EA00B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59" y="1950107"/>
            <a:ext cx="2990850" cy="259559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C817A6C-0518-4B72-81CA-396CDE3F1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752" y="4545704"/>
            <a:ext cx="3077663" cy="253754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2009EBEA-3BA7-4781-AFAD-BC78FDD2E9C0}"/>
              </a:ext>
            </a:extLst>
          </p:cNvPr>
          <p:cNvSpPr/>
          <p:nvPr/>
        </p:nvSpPr>
        <p:spPr>
          <a:xfrm>
            <a:off x="1560863" y="3084895"/>
            <a:ext cx="787226" cy="16276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9122E5F-3E0E-463F-80BE-8293848071B3}"/>
              </a:ext>
            </a:extLst>
          </p:cNvPr>
          <p:cNvSpPr/>
          <p:nvPr/>
        </p:nvSpPr>
        <p:spPr>
          <a:xfrm>
            <a:off x="9130950" y="3273855"/>
            <a:ext cx="1129272" cy="3047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664CDA6-F202-4C05-95F1-488BA8A4C951}"/>
              </a:ext>
            </a:extLst>
          </p:cNvPr>
          <p:cNvSpPr/>
          <p:nvPr/>
        </p:nvSpPr>
        <p:spPr>
          <a:xfrm>
            <a:off x="6808711" y="3273854"/>
            <a:ext cx="833866" cy="32114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3CFE55-EF3A-451E-8533-66832A2D9F9D}"/>
              </a:ext>
            </a:extLst>
          </p:cNvPr>
          <p:cNvSpPr txBox="1"/>
          <p:nvPr/>
        </p:nvSpPr>
        <p:spPr>
          <a:xfrm>
            <a:off x="6808711" y="2894217"/>
            <a:ext cx="833866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삭제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839F616E-2304-4EC8-879F-EF49950EC529}"/>
              </a:ext>
            </a:extLst>
          </p:cNvPr>
          <p:cNvSpPr/>
          <p:nvPr/>
        </p:nvSpPr>
        <p:spPr>
          <a:xfrm>
            <a:off x="1790700" y="3152896"/>
            <a:ext cx="238125" cy="1431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85B76-9AB7-4B8C-02AD-51623A51F9D9}"/>
              </a:ext>
            </a:extLst>
          </p:cNvPr>
          <p:cNvSpPr txBox="1"/>
          <p:nvPr/>
        </p:nvSpPr>
        <p:spPr>
          <a:xfrm>
            <a:off x="9326099" y="2879900"/>
            <a:ext cx="833866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20372405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903043" cy="400110"/>
            <a:chOff x="143742" y="1435101"/>
            <a:chExt cx="2903043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2454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인공지능 선형회귀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선형회귀 모델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5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22DA3D4-D7A3-4342-A083-AA77C4578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355" y="1835211"/>
            <a:ext cx="4689720" cy="523092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7043A587-C0F5-4DFA-A5FE-25B7C486A3BA}"/>
              </a:ext>
            </a:extLst>
          </p:cNvPr>
          <p:cNvSpPr/>
          <p:nvPr/>
        </p:nvSpPr>
        <p:spPr>
          <a:xfrm>
            <a:off x="0" y="2579508"/>
            <a:ext cx="4099143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최종 데이터 파일</a:t>
            </a:r>
            <a:endParaRPr lang="en-US" altLang="ko-KR" sz="1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altLang="ko-KR" sz="1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날짜 별 평균기온</a:t>
            </a:r>
            <a:r>
              <a:rPr lang="en-US" altLang="ko-KR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아이스크림 판매량</a:t>
            </a:r>
            <a:endParaRPr lang="en-US" altLang="ko-KR" sz="1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정리 자료 필수</a:t>
            </a:r>
            <a:endParaRPr lang="en-US" altLang="ko-KR" sz="1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965245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903043" cy="400110"/>
            <a:chOff x="143742" y="1435101"/>
            <a:chExt cx="2903043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2454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인공지능 선형회귀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선형회귀 모델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5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32AEB28-8C29-4082-BF5F-CC0CAB1AB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15" y="2299491"/>
            <a:ext cx="6579513" cy="189547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D121AE-3B34-42D8-B6FE-E611723A69C9}"/>
              </a:ext>
            </a:extLst>
          </p:cNvPr>
          <p:cNvSpPr/>
          <p:nvPr/>
        </p:nvSpPr>
        <p:spPr>
          <a:xfrm>
            <a:off x="1166309" y="3183467"/>
            <a:ext cx="1610758" cy="5963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495DB4-C355-4203-A181-90091AC004EE}"/>
              </a:ext>
            </a:extLst>
          </p:cNvPr>
          <p:cNvSpPr txBox="1"/>
          <p:nvPr/>
        </p:nvSpPr>
        <p:spPr>
          <a:xfrm>
            <a:off x="7418035" y="3162468"/>
            <a:ext cx="3273778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파일 선택 </a:t>
            </a:r>
            <a:r>
              <a:rPr lang="en-US" altLang="ko-KR" dirty="0"/>
              <a:t>-&gt; iceweater.csv</a:t>
            </a:r>
            <a:r>
              <a:rPr lang="ko-KR" altLang="en-US" dirty="0"/>
              <a:t> 파일 찾아서 선택</a:t>
            </a:r>
            <a:endParaRPr lang="en-US" altLang="ko-KR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54F5B4-1838-408D-927F-53A5BB4EC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98" y="5210174"/>
            <a:ext cx="6616737" cy="1828800"/>
          </a:xfrm>
          <a:prstGeom prst="rect">
            <a:avLst/>
          </a:prstGeom>
        </p:spPr>
      </p:pic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97A73545-6E36-4981-BB3D-769F2DCFD465}"/>
              </a:ext>
            </a:extLst>
          </p:cNvPr>
          <p:cNvSpPr/>
          <p:nvPr/>
        </p:nvSpPr>
        <p:spPr>
          <a:xfrm>
            <a:off x="3695700" y="4305300"/>
            <a:ext cx="1543050" cy="7334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7203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903043" cy="400110"/>
            <a:chOff x="143742" y="1435101"/>
            <a:chExt cx="2903043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2454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인공지능 선형회귀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선형회귀 모델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5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FBD9C5E-3E48-4CE9-992D-8ECDC9E851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071"/>
          <a:stretch/>
        </p:blipFill>
        <p:spPr>
          <a:xfrm>
            <a:off x="1336419" y="2120969"/>
            <a:ext cx="8297418" cy="283203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3F5B9FC-37A4-4976-AE78-F50D86D3F8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846"/>
          <a:stretch/>
        </p:blipFill>
        <p:spPr>
          <a:xfrm>
            <a:off x="1336419" y="4829175"/>
            <a:ext cx="8297418" cy="145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2452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903043" cy="400110"/>
            <a:chOff x="143742" y="1435101"/>
            <a:chExt cx="2903043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2454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인공지능 선형회귀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선형회귀 모델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5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89E7833-71F4-4B91-BEE9-FFE577F064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612"/>
          <a:stretch/>
        </p:blipFill>
        <p:spPr>
          <a:xfrm>
            <a:off x="673987" y="1954321"/>
            <a:ext cx="8285883" cy="197143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FCBA158-A1BF-4792-88D1-ADD10966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98" y="4160876"/>
            <a:ext cx="9204414" cy="300409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402CD18-0647-436F-9BD6-697DC5265F72}"/>
              </a:ext>
            </a:extLst>
          </p:cNvPr>
          <p:cNvSpPr/>
          <p:nvPr/>
        </p:nvSpPr>
        <p:spPr>
          <a:xfrm>
            <a:off x="1454544" y="4909019"/>
            <a:ext cx="8551168" cy="5360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F7C68C1-59B0-4259-B32F-CC61C6B172AE}"/>
              </a:ext>
            </a:extLst>
          </p:cNvPr>
          <p:cNvSpPr/>
          <p:nvPr/>
        </p:nvSpPr>
        <p:spPr>
          <a:xfrm>
            <a:off x="1454544" y="6614456"/>
            <a:ext cx="8551168" cy="53602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357D7C-F950-485F-9D93-24FFF91976EE}"/>
              </a:ext>
            </a:extLst>
          </p:cNvPr>
          <p:cNvGrpSpPr/>
          <p:nvPr/>
        </p:nvGrpSpPr>
        <p:grpSpPr>
          <a:xfrm>
            <a:off x="6737989" y="1665085"/>
            <a:ext cx="4042168" cy="5048250"/>
            <a:chOff x="6633214" y="1528039"/>
            <a:chExt cx="4042168" cy="504825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6E05785-835A-4A39-9FB9-F8CFAA6A26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0280"/>
            <a:stretch/>
          </p:blipFill>
          <p:spPr>
            <a:xfrm>
              <a:off x="6633214" y="1528039"/>
              <a:ext cx="4042168" cy="5048250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4446A3F-E7FE-4EEE-95E0-0426BA36BA69}"/>
                </a:ext>
              </a:extLst>
            </p:cNvPr>
            <p:cNvSpPr/>
            <p:nvPr/>
          </p:nvSpPr>
          <p:spPr>
            <a:xfrm>
              <a:off x="7744210" y="2017986"/>
              <a:ext cx="832232" cy="45583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D3937D1-AA9D-4416-A5CA-272EF20E604D}"/>
                </a:ext>
              </a:extLst>
            </p:cNvPr>
            <p:cNvSpPr/>
            <p:nvPr/>
          </p:nvSpPr>
          <p:spPr>
            <a:xfrm>
              <a:off x="10132686" y="2326923"/>
              <a:ext cx="414043" cy="4249366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22261B97-7FC8-A03B-FB8D-C95C65246D04}"/>
              </a:ext>
            </a:extLst>
          </p:cNvPr>
          <p:cNvSpPr/>
          <p:nvPr/>
        </p:nvSpPr>
        <p:spPr>
          <a:xfrm>
            <a:off x="2047405" y="3046463"/>
            <a:ext cx="355948" cy="5995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D91D1A-379B-C3FD-54BE-7D66098EF752}"/>
              </a:ext>
            </a:extLst>
          </p:cNvPr>
          <p:cNvSpPr txBox="1"/>
          <p:nvPr/>
        </p:nvSpPr>
        <p:spPr>
          <a:xfrm>
            <a:off x="40309" y="3079018"/>
            <a:ext cx="21417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“</a:t>
            </a:r>
            <a:r>
              <a:rPr lang="ko-KR" altLang="en-US" sz="1400" dirty="0"/>
              <a:t>평균기온</a:t>
            </a:r>
            <a:r>
              <a:rPr lang="en-US" altLang="ko-KR" sz="1400" dirty="0"/>
              <a:t>”</a:t>
            </a:r>
            <a:r>
              <a:rPr lang="ko-KR" altLang="en-US" sz="1400" dirty="0"/>
              <a:t> 한글 때문에 오류 발생</a:t>
            </a:r>
            <a:endParaRPr lang="en-US" altLang="ko-KR" sz="1400" dirty="0"/>
          </a:p>
          <a:p>
            <a:r>
              <a:rPr lang="ko-KR" altLang="en-US" sz="1400" dirty="0"/>
              <a:t>해당 코드 </a:t>
            </a:r>
            <a:r>
              <a:rPr lang="ko-KR" altLang="en-US" sz="1400" dirty="0" err="1"/>
              <a:t>두번</a:t>
            </a:r>
            <a:r>
              <a:rPr lang="ko-KR" altLang="en-US" sz="1400" dirty="0"/>
              <a:t> 실행</a:t>
            </a:r>
          </a:p>
        </p:txBody>
      </p:sp>
    </p:spTree>
    <p:extLst>
      <p:ext uri="{BB962C8B-B14F-4D97-AF65-F5344CB8AC3E}">
        <p14:creationId xmlns:p14="http://schemas.microsoft.com/office/powerpoint/2010/main" val="250196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903043" cy="400110"/>
            <a:chOff x="143742" y="1435101"/>
            <a:chExt cx="2903043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2454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인공지능 선형회귀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선형회귀 모델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5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06624E4-8045-4098-8920-B472ABAFB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44" y="1928149"/>
            <a:ext cx="10335906" cy="2934066"/>
          </a:xfrm>
          <a:prstGeom prst="rect">
            <a:avLst/>
          </a:prstGeom>
        </p:spPr>
      </p:pic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7AD6936E-2028-45CA-BD44-21451853471C}"/>
              </a:ext>
            </a:extLst>
          </p:cNvPr>
          <p:cNvGrpSpPr/>
          <p:nvPr/>
        </p:nvGrpSpPr>
        <p:grpSpPr>
          <a:xfrm>
            <a:off x="6885360" y="5254913"/>
            <a:ext cx="3658730" cy="1890133"/>
            <a:chOff x="6885360" y="5254913"/>
            <a:chExt cx="3658730" cy="1890133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B296F5E-9D5F-4989-82A2-FECD68D5C87B}"/>
                </a:ext>
              </a:extLst>
            </p:cNvPr>
            <p:cNvSpPr/>
            <p:nvPr/>
          </p:nvSpPr>
          <p:spPr>
            <a:xfrm>
              <a:off x="6885363" y="5254913"/>
              <a:ext cx="577090" cy="3275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4DABC907-1B83-491C-A31C-F1CA13ABD3F0}"/>
                </a:ext>
              </a:extLst>
            </p:cNvPr>
            <p:cNvSpPr/>
            <p:nvPr/>
          </p:nvSpPr>
          <p:spPr>
            <a:xfrm>
              <a:off x="6885362" y="5645550"/>
              <a:ext cx="577090" cy="3275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7B7CF22C-25FD-4AC9-8638-C472AA838037}"/>
                </a:ext>
              </a:extLst>
            </p:cNvPr>
            <p:cNvSpPr/>
            <p:nvPr/>
          </p:nvSpPr>
          <p:spPr>
            <a:xfrm>
              <a:off x="6885361" y="6036187"/>
              <a:ext cx="577090" cy="3275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4AFDADC3-8D88-490A-B62F-70DF8A850133}"/>
                </a:ext>
              </a:extLst>
            </p:cNvPr>
            <p:cNvSpPr/>
            <p:nvPr/>
          </p:nvSpPr>
          <p:spPr>
            <a:xfrm>
              <a:off x="6885360" y="6426825"/>
              <a:ext cx="577090" cy="3275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4D727B0-24FC-422A-B652-FD3580E2AA63}"/>
                </a:ext>
              </a:extLst>
            </p:cNvPr>
            <p:cNvSpPr/>
            <p:nvPr/>
          </p:nvSpPr>
          <p:spPr>
            <a:xfrm>
              <a:off x="8768845" y="5645550"/>
              <a:ext cx="577090" cy="3275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B727906-4CB5-4CA4-A84F-DAEFD64EE9D1}"/>
                </a:ext>
              </a:extLst>
            </p:cNvPr>
            <p:cNvSpPr/>
            <p:nvPr/>
          </p:nvSpPr>
          <p:spPr>
            <a:xfrm>
              <a:off x="8768844" y="6036187"/>
              <a:ext cx="577090" cy="3275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4CC92DC-3FD1-4CEF-BAA7-0E06A339E717}"/>
                </a:ext>
              </a:extLst>
            </p:cNvPr>
            <p:cNvSpPr/>
            <p:nvPr/>
          </p:nvSpPr>
          <p:spPr>
            <a:xfrm>
              <a:off x="8768844" y="6426825"/>
              <a:ext cx="577090" cy="3275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F8887B03-686D-47D8-9761-8078A5A68E11}"/>
                </a:ext>
              </a:extLst>
            </p:cNvPr>
            <p:cNvCxnSpPr>
              <a:cxnSpLocks/>
              <a:stCxn id="23" idx="6"/>
              <a:endCxn id="28" idx="2"/>
            </p:cNvCxnSpPr>
            <p:nvPr/>
          </p:nvCxnSpPr>
          <p:spPr>
            <a:xfrm>
              <a:off x="7462453" y="5418706"/>
              <a:ext cx="1306392" cy="3906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1AB4C6C7-345F-46CE-BC9B-119E4CC8DB9A}"/>
                </a:ext>
              </a:extLst>
            </p:cNvPr>
            <p:cNvCxnSpPr>
              <a:cxnSpLocks/>
              <a:stCxn id="23" idx="6"/>
              <a:endCxn id="29" idx="2"/>
            </p:cNvCxnSpPr>
            <p:nvPr/>
          </p:nvCxnSpPr>
          <p:spPr>
            <a:xfrm>
              <a:off x="7462453" y="5418706"/>
              <a:ext cx="1306391" cy="7812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F420CF78-DEB3-41B2-975C-B9BBB5845866}"/>
                </a:ext>
              </a:extLst>
            </p:cNvPr>
            <p:cNvCxnSpPr>
              <a:cxnSpLocks/>
              <a:stCxn id="23" idx="6"/>
              <a:endCxn id="30" idx="2"/>
            </p:cNvCxnSpPr>
            <p:nvPr/>
          </p:nvCxnSpPr>
          <p:spPr>
            <a:xfrm>
              <a:off x="7462453" y="5418706"/>
              <a:ext cx="1306391" cy="11719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C8863F4C-B62F-4255-9516-D2B5CF8D267F}"/>
                </a:ext>
              </a:extLst>
            </p:cNvPr>
            <p:cNvCxnSpPr>
              <a:cxnSpLocks/>
              <a:stCxn id="24" idx="6"/>
              <a:endCxn id="28" idx="2"/>
            </p:cNvCxnSpPr>
            <p:nvPr/>
          </p:nvCxnSpPr>
          <p:spPr>
            <a:xfrm>
              <a:off x="7462452" y="5809343"/>
              <a:ext cx="13063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E3532507-691B-4F48-B2D8-DD764792D80D}"/>
                </a:ext>
              </a:extLst>
            </p:cNvPr>
            <p:cNvCxnSpPr>
              <a:cxnSpLocks/>
              <a:stCxn id="24" idx="6"/>
              <a:endCxn id="29" idx="2"/>
            </p:cNvCxnSpPr>
            <p:nvPr/>
          </p:nvCxnSpPr>
          <p:spPr>
            <a:xfrm>
              <a:off x="7462452" y="5809343"/>
              <a:ext cx="1306392" cy="3906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47043F0C-5616-4836-A08B-B8AB442CC11F}"/>
                </a:ext>
              </a:extLst>
            </p:cNvPr>
            <p:cNvCxnSpPr>
              <a:cxnSpLocks/>
              <a:stCxn id="24" idx="6"/>
              <a:endCxn id="30" idx="2"/>
            </p:cNvCxnSpPr>
            <p:nvPr/>
          </p:nvCxnSpPr>
          <p:spPr>
            <a:xfrm>
              <a:off x="7462452" y="5809343"/>
              <a:ext cx="1306392" cy="7812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DE7D7C3C-F6A0-469C-8FDD-5B3F10FCF522}"/>
                </a:ext>
              </a:extLst>
            </p:cNvPr>
            <p:cNvCxnSpPr>
              <a:cxnSpLocks/>
              <a:stCxn id="25" idx="6"/>
              <a:endCxn id="28" idx="2"/>
            </p:cNvCxnSpPr>
            <p:nvPr/>
          </p:nvCxnSpPr>
          <p:spPr>
            <a:xfrm flipV="1">
              <a:off x="7462451" y="5809343"/>
              <a:ext cx="1306394" cy="3906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BB447EAC-62FE-43B5-BE9D-FCA7608DBAE3}"/>
                </a:ext>
              </a:extLst>
            </p:cNvPr>
            <p:cNvCxnSpPr>
              <a:cxnSpLocks/>
              <a:stCxn id="25" idx="6"/>
              <a:endCxn id="29" idx="2"/>
            </p:cNvCxnSpPr>
            <p:nvPr/>
          </p:nvCxnSpPr>
          <p:spPr>
            <a:xfrm>
              <a:off x="7462451" y="6199980"/>
              <a:ext cx="13063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214C2847-3F71-4F4A-BD62-259EC2CD33A6}"/>
                </a:ext>
              </a:extLst>
            </p:cNvPr>
            <p:cNvCxnSpPr>
              <a:cxnSpLocks/>
              <a:stCxn id="25" idx="6"/>
              <a:endCxn id="30" idx="2"/>
            </p:cNvCxnSpPr>
            <p:nvPr/>
          </p:nvCxnSpPr>
          <p:spPr>
            <a:xfrm>
              <a:off x="7462451" y="6199980"/>
              <a:ext cx="1306393" cy="3906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A28E16AC-B865-49CE-85F9-D3DF16E12BC3}"/>
                </a:ext>
              </a:extLst>
            </p:cNvPr>
            <p:cNvCxnSpPr>
              <a:cxnSpLocks/>
              <a:stCxn id="26" idx="6"/>
              <a:endCxn id="28" idx="2"/>
            </p:cNvCxnSpPr>
            <p:nvPr/>
          </p:nvCxnSpPr>
          <p:spPr>
            <a:xfrm flipV="1">
              <a:off x="7462450" y="5809343"/>
              <a:ext cx="1306395" cy="7812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BEC30693-C216-4168-9491-F8F393F0550A}"/>
                </a:ext>
              </a:extLst>
            </p:cNvPr>
            <p:cNvCxnSpPr>
              <a:cxnSpLocks/>
              <a:stCxn id="26" idx="6"/>
              <a:endCxn id="29" idx="2"/>
            </p:cNvCxnSpPr>
            <p:nvPr/>
          </p:nvCxnSpPr>
          <p:spPr>
            <a:xfrm flipV="1">
              <a:off x="7462450" y="6199980"/>
              <a:ext cx="1306394" cy="3906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BC1124E1-80E9-466D-B0D9-6DEE9696EA97}"/>
                </a:ext>
              </a:extLst>
            </p:cNvPr>
            <p:cNvCxnSpPr>
              <a:cxnSpLocks/>
              <a:stCxn id="26" idx="6"/>
              <a:endCxn id="30" idx="2"/>
            </p:cNvCxnSpPr>
            <p:nvPr/>
          </p:nvCxnSpPr>
          <p:spPr>
            <a:xfrm>
              <a:off x="7462450" y="6590618"/>
              <a:ext cx="13063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1E95C244-F6DF-49DD-9BA6-C48FFFA893F7}"/>
                </a:ext>
              </a:extLst>
            </p:cNvPr>
            <p:cNvSpPr/>
            <p:nvPr/>
          </p:nvSpPr>
          <p:spPr>
            <a:xfrm>
              <a:off x="9967000" y="6067713"/>
              <a:ext cx="577090" cy="3275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7E967EAB-7379-448F-9490-D8123551674C}"/>
                </a:ext>
              </a:extLst>
            </p:cNvPr>
            <p:cNvSpPr/>
            <p:nvPr/>
          </p:nvSpPr>
          <p:spPr>
            <a:xfrm>
              <a:off x="6885360" y="6817461"/>
              <a:ext cx="577090" cy="3275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DC0FAF71-70BC-4BBA-A7CB-249362643F36}"/>
                </a:ext>
              </a:extLst>
            </p:cNvPr>
            <p:cNvCxnSpPr>
              <a:cxnSpLocks/>
              <a:stCxn id="50" idx="6"/>
              <a:endCxn id="30" idx="2"/>
            </p:cNvCxnSpPr>
            <p:nvPr/>
          </p:nvCxnSpPr>
          <p:spPr>
            <a:xfrm flipV="1">
              <a:off x="7462450" y="6590618"/>
              <a:ext cx="1306394" cy="390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7FABB5DF-0741-4E89-888F-784917FAA5F8}"/>
                </a:ext>
              </a:extLst>
            </p:cNvPr>
            <p:cNvCxnSpPr>
              <a:cxnSpLocks/>
              <a:stCxn id="50" idx="6"/>
              <a:endCxn id="29" idx="2"/>
            </p:cNvCxnSpPr>
            <p:nvPr/>
          </p:nvCxnSpPr>
          <p:spPr>
            <a:xfrm flipV="1">
              <a:off x="7462450" y="6199980"/>
              <a:ext cx="1306394" cy="7812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6A9296E9-60FB-4A31-B712-DD03C0119C5B}"/>
                </a:ext>
              </a:extLst>
            </p:cNvPr>
            <p:cNvCxnSpPr>
              <a:cxnSpLocks/>
              <a:stCxn id="50" idx="6"/>
              <a:endCxn id="28" idx="2"/>
            </p:cNvCxnSpPr>
            <p:nvPr/>
          </p:nvCxnSpPr>
          <p:spPr>
            <a:xfrm flipV="1">
              <a:off x="7462450" y="5809343"/>
              <a:ext cx="1306395" cy="11719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D125BA6C-23C4-43D2-8004-19886DE9D782}"/>
                </a:ext>
              </a:extLst>
            </p:cNvPr>
            <p:cNvCxnSpPr>
              <a:cxnSpLocks/>
              <a:stCxn id="28" idx="6"/>
              <a:endCxn id="49" idx="2"/>
            </p:cNvCxnSpPr>
            <p:nvPr/>
          </p:nvCxnSpPr>
          <p:spPr>
            <a:xfrm>
              <a:off x="9345935" y="5809343"/>
              <a:ext cx="621065" cy="4221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62971A00-A47A-4A6D-8184-E40781E246D1}"/>
                </a:ext>
              </a:extLst>
            </p:cNvPr>
            <p:cNvCxnSpPr>
              <a:cxnSpLocks/>
              <a:stCxn id="29" idx="6"/>
              <a:endCxn id="49" idx="2"/>
            </p:cNvCxnSpPr>
            <p:nvPr/>
          </p:nvCxnSpPr>
          <p:spPr>
            <a:xfrm>
              <a:off x="9345934" y="6199980"/>
              <a:ext cx="621066" cy="315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E883D280-881A-4C1D-9428-25BCC31BC7E7}"/>
                </a:ext>
              </a:extLst>
            </p:cNvPr>
            <p:cNvCxnSpPr>
              <a:cxnSpLocks/>
              <a:stCxn id="30" idx="6"/>
              <a:endCxn id="49" idx="2"/>
            </p:cNvCxnSpPr>
            <p:nvPr/>
          </p:nvCxnSpPr>
          <p:spPr>
            <a:xfrm flipV="1">
              <a:off x="9345934" y="6231506"/>
              <a:ext cx="621066" cy="3591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B958F974-6241-40B9-9AAD-3EBB22E637A2}"/>
              </a:ext>
            </a:extLst>
          </p:cNvPr>
          <p:cNvGrpSpPr/>
          <p:nvPr/>
        </p:nvGrpSpPr>
        <p:grpSpPr>
          <a:xfrm>
            <a:off x="592771" y="5254913"/>
            <a:ext cx="5123252" cy="2085087"/>
            <a:chOff x="1329933" y="3753435"/>
            <a:chExt cx="8582568" cy="3436400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E240365B-E524-4BB6-A9A9-D559A726FF38}"/>
                </a:ext>
              </a:extLst>
            </p:cNvPr>
            <p:cNvSpPr/>
            <p:nvPr/>
          </p:nvSpPr>
          <p:spPr>
            <a:xfrm>
              <a:off x="1329933" y="4302300"/>
              <a:ext cx="793877" cy="10744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Train</a:t>
              </a:r>
            </a:p>
            <a:p>
              <a:pPr algn="ctr"/>
              <a:r>
                <a:rPr lang="en-US" altLang="ko-KR" sz="1000" dirty="0"/>
                <a:t>data</a:t>
              </a:r>
              <a:endParaRPr lang="ko-KR" altLang="en-US" sz="1000" dirty="0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D2DF5B7D-6F9F-4EF4-940A-8F1E5B925AB4}"/>
                </a:ext>
              </a:extLst>
            </p:cNvPr>
            <p:cNvSpPr/>
            <p:nvPr/>
          </p:nvSpPr>
          <p:spPr>
            <a:xfrm>
              <a:off x="3065734" y="3753435"/>
              <a:ext cx="3136639" cy="22196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15" name="화살표: 오른쪽 114">
              <a:extLst>
                <a:ext uri="{FF2B5EF4-FFF2-40B4-BE49-F238E27FC236}">
                  <a16:creationId xmlns:a16="http://schemas.microsoft.com/office/drawing/2014/main" id="{F0AC495A-E931-4DAF-8576-EA8982D0445D}"/>
                </a:ext>
              </a:extLst>
            </p:cNvPr>
            <p:cNvSpPr/>
            <p:nvPr/>
          </p:nvSpPr>
          <p:spPr>
            <a:xfrm>
              <a:off x="2279987" y="4738667"/>
              <a:ext cx="506442" cy="279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F78F517-825B-459E-9A68-A6F847DDCCFA}"/>
                </a:ext>
              </a:extLst>
            </p:cNvPr>
            <p:cNvSpPr/>
            <p:nvPr/>
          </p:nvSpPr>
          <p:spPr>
            <a:xfrm>
              <a:off x="3244067" y="4403347"/>
              <a:ext cx="640080" cy="983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err="1">
                  <a:solidFill>
                    <a:schemeClr val="tx1"/>
                  </a:solidFill>
                </a:rPr>
                <a:t>은닉층</a:t>
              </a:r>
              <a:endParaRPr lang="en-US" altLang="ko-KR" sz="5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dense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F747D1BA-5698-45BC-BD40-7832E6976D8B}"/>
                </a:ext>
              </a:extLst>
            </p:cNvPr>
            <p:cNvSpPr/>
            <p:nvPr/>
          </p:nvSpPr>
          <p:spPr>
            <a:xfrm>
              <a:off x="4257920" y="4403347"/>
              <a:ext cx="640080" cy="983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err="1">
                  <a:solidFill>
                    <a:schemeClr val="tx1"/>
                  </a:solidFill>
                </a:rPr>
                <a:t>은닉층</a:t>
              </a:r>
              <a:endParaRPr lang="en-US" altLang="ko-KR" sz="5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dense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AD752A8D-0924-4E00-874D-001FAF904FEF}"/>
                </a:ext>
              </a:extLst>
            </p:cNvPr>
            <p:cNvSpPr/>
            <p:nvPr/>
          </p:nvSpPr>
          <p:spPr>
            <a:xfrm>
              <a:off x="5271773" y="4403347"/>
              <a:ext cx="640080" cy="983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err="1">
                  <a:solidFill>
                    <a:schemeClr val="tx1"/>
                  </a:solidFill>
                </a:rPr>
                <a:t>은닉층</a:t>
              </a:r>
              <a:endParaRPr lang="en-US" altLang="ko-KR" sz="5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dense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19" name="화살표: 오른쪽 118">
              <a:extLst>
                <a:ext uri="{FF2B5EF4-FFF2-40B4-BE49-F238E27FC236}">
                  <a16:creationId xmlns:a16="http://schemas.microsoft.com/office/drawing/2014/main" id="{EEE88E54-869E-43F6-B520-B44F1A430AE2}"/>
                </a:ext>
              </a:extLst>
            </p:cNvPr>
            <p:cNvSpPr/>
            <p:nvPr/>
          </p:nvSpPr>
          <p:spPr>
            <a:xfrm>
              <a:off x="6481678" y="4723570"/>
              <a:ext cx="506442" cy="279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B10F59D9-A42E-4907-BB06-BA70AB9E74F7}"/>
                </a:ext>
              </a:extLst>
            </p:cNvPr>
            <p:cNvSpPr/>
            <p:nvPr/>
          </p:nvSpPr>
          <p:spPr>
            <a:xfrm>
              <a:off x="7263560" y="4302299"/>
              <a:ext cx="793877" cy="10744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손실</a:t>
              </a:r>
              <a:endParaRPr lang="en-US" altLang="ko-KR" sz="800" dirty="0"/>
            </a:p>
            <a:p>
              <a:pPr algn="ctr"/>
              <a:r>
                <a:rPr lang="ko-KR" altLang="en-US" sz="800" dirty="0"/>
                <a:t>함수</a:t>
              </a:r>
            </a:p>
          </p:txBody>
        </p:sp>
        <p:cxnSp>
          <p:nvCxnSpPr>
            <p:cNvPr id="121" name="연결선: 꺾임 120">
              <a:extLst>
                <a:ext uri="{FF2B5EF4-FFF2-40B4-BE49-F238E27FC236}">
                  <a16:creationId xmlns:a16="http://schemas.microsoft.com/office/drawing/2014/main" id="{C3D137A3-D691-4F95-BC2F-396E6511091C}"/>
                </a:ext>
              </a:extLst>
            </p:cNvPr>
            <p:cNvCxnSpPr>
              <a:cxnSpLocks/>
              <a:stCxn id="120" idx="2"/>
              <a:endCxn id="115" idx="2"/>
            </p:cNvCxnSpPr>
            <p:nvPr/>
          </p:nvCxnSpPr>
          <p:spPr>
            <a:xfrm rot="5400000" flipH="1">
              <a:off x="4974274" y="2690522"/>
              <a:ext cx="358679" cy="5013770"/>
            </a:xfrm>
            <a:prstGeom prst="bentConnector3">
              <a:avLst>
                <a:gd name="adj1" fmla="val -380987"/>
              </a:avLst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화살표: 오른쪽 121">
              <a:extLst>
                <a:ext uri="{FF2B5EF4-FFF2-40B4-BE49-F238E27FC236}">
                  <a16:creationId xmlns:a16="http://schemas.microsoft.com/office/drawing/2014/main" id="{29B64FEC-07B5-4113-8E25-432ACDEC7385}"/>
                </a:ext>
              </a:extLst>
            </p:cNvPr>
            <p:cNvSpPr/>
            <p:nvPr/>
          </p:nvSpPr>
          <p:spPr>
            <a:xfrm>
              <a:off x="8349202" y="4738667"/>
              <a:ext cx="506442" cy="279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1D044077-41B3-449A-8B8F-28125A5AD000}"/>
                </a:ext>
              </a:extLst>
            </p:cNvPr>
            <p:cNvSpPr/>
            <p:nvPr/>
          </p:nvSpPr>
          <p:spPr>
            <a:xfrm>
              <a:off x="9118624" y="4326046"/>
              <a:ext cx="793877" cy="10744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학습</a:t>
              </a:r>
              <a:endParaRPr lang="en-US" altLang="ko-KR" sz="800" dirty="0"/>
            </a:p>
            <a:p>
              <a:pPr algn="ctr"/>
              <a:r>
                <a:rPr lang="ko-KR" altLang="en-US" sz="800" dirty="0"/>
                <a:t>종료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A74FF040-6229-4B37-BFB5-84AFCC82600A}"/>
                </a:ext>
              </a:extLst>
            </p:cNvPr>
            <p:cNvSpPr txBox="1"/>
            <p:nvPr/>
          </p:nvSpPr>
          <p:spPr>
            <a:xfrm>
              <a:off x="4257921" y="6719848"/>
              <a:ext cx="2399907" cy="469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optimizer</a:t>
              </a:r>
              <a:endParaRPr lang="ko-KR" altLang="en-US" sz="1000" dirty="0"/>
            </a:p>
          </p:txBody>
        </p:sp>
      </p:grp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3CE7FE2E-548F-4488-AC8E-43212B844628}"/>
              </a:ext>
            </a:extLst>
          </p:cNvPr>
          <p:cNvCxnSpPr>
            <a:cxnSpLocks/>
            <a:stCxn id="114" idx="0"/>
          </p:cNvCxnSpPr>
          <p:nvPr/>
        </p:nvCxnSpPr>
        <p:spPr>
          <a:xfrm rot="16200000" flipH="1">
            <a:off x="5606686" y="2213350"/>
            <a:ext cx="120596" cy="6203723"/>
          </a:xfrm>
          <a:prstGeom prst="bentConnector4">
            <a:avLst>
              <a:gd name="adj1" fmla="val -189559"/>
              <a:gd name="adj2" fmla="val 99921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A73D75ED-ABFB-4D56-9CB6-B94B3F81AA9D}"/>
              </a:ext>
            </a:extLst>
          </p:cNvPr>
          <p:cNvCxnSpPr>
            <a:cxnSpLocks/>
          </p:cNvCxnSpPr>
          <p:nvPr/>
        </p:nvCxnSpPr>
        <p:spPr>
          <a:xfrm>
            <a:off x="6496050" y="3667125"/>
            <a:ext cx="11049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87219C8E-8CFF-4541-900C-7A542EEE375C}"/>
              </a:ext>
            </a:extLst>
          </p:cNvPr>
          <p:cNvCxnSpPr>
            <a:cxnSpLocks/>
          </p:cNvCxnSpPr>
          <p:nvPr/>
        </p:nvCxnSpPr>
        <p:spPr>
          <a:xfrm>
            <a:off x="6496050" y="4029075"/>
            <a:ext cx="11049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9C4BAA9B-3399-4D7E-806C-2D110893C02E}"/>
              </a:ext>
            </a:extLst>
          </p:cNvPr>
          <p:cNvCxnSpPr>
            <a:cxnSpLocks/>
          </p:cNvCxnSpPr>
          <p:nvPr/>
        </p:nvCxnSpPr>
        <p:spPr>
          <a:xfrm>
            <a:off x="6496050" y="4410075"/>
            <a:ext cx="11049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9713B4B8-687A-C09F-5437-99C7FC1E4A9A}"/>
              </a:ext>
            </a:extLst>
          </p:cNvPr>
          <p:cNvSpPr/>
          <p:nvPr/>
        </p:nvSpPr>
        <p:spPr>
          <a:xfrm>
            <a:off x="7934841" y="4245729"/>
            <a:ext cx="577090" cy="112978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E220C1-793A-FF24-4592-0702BC99754F}"/>
              </a:ext>
            </a:extLst>
          </p:cNvPr>
          <p:cNvSpPr txBox="1"/>
          <p:nvPr/>
        </p:nvSpPr>
        <p:spPr>
          <a:xfrm>
            <a:off x="8375507" y="4141280"/>
            <a:ext cx="2124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인공신경망의 구성을 </a:t>
            </a:r>
            <a:endParaRPr lang="en-US" altLang="ko-KR" sz="1600" dirty="0"/>
          </a:p>
          <a:p>
            <a:r>
              <a:rPr lang="ko-KR" altLang="en-US" sz="1600" dirty="0"/>
              <a:t>복잡하게  제작</a:t>
            </a:r>
          </a:p>
        </p:txBody>
      </p:sp>
    </p:spTree>
    <p:extLst>
      <p:ext uri="{BB962C8B-B14F-4D97-AF65-F5344CB8AC3E}">
        <p14:creationId xmlns:p14="http://schemas.microsoft.com/office/powerpoint/2010/main" val="13645655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903043" cy="400110"/>
            <a:chOff x="143742" y="1435101"/>
            <a:chExt cx="2903043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2454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인공지능 선형회귀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선형회귀 모델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5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1BD5235-20D4-42F4-A224-7B94654E87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214" r="16964" b="3621"/>
          <a:stretch/>
        </p:blipFill>
        <p:spPr>
          <a:xfrm>
            <a:off x="592771" y="2221585"/>
            <a:ext cx="9475153" cy="71211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35CE454-52F4-45BB-AA37-E31A59EEA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80" y="3320074"/>
            <a:ext cx="9261720" cy="40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63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D1A18-BCB7-4DD3-9963-816D7D061FF9}"/>
              </a:ext>
            </a:extLst>
          </p:cNvPr>
          <p:cNvSpPr txBox="1"/>
          <p:nvPr/>
        </p:nvSpPr>
        <p:spPr>
          <a:xfrm>
            <a:off x="3342491" y="3067447"/>
            <a:ext cx="54264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  <a:t>인공지능 이해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91DBD1-C256-4285-81CC-AFAE8F6BC7F6}"/>
              </a:ext>
            </a:extLst>
          </p:cNvPr>
          <p:cNvSpPr txBox="1"/>
          <p:nvPr/>
        </p:nvSpPr>
        <p:spPr>
          <a:xfrm>
            <a:off x="2014136" y="2921039"/>
            <a:ext cx="7312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1</a:t>
            </a:r>
            <a:endParaRPr lang="ko-KR" altLang="en-US" sz="8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FEDF70-8898-42BE-9C24-9A1D51F3799D}"/>
              </a:ext>
            </a:extLst>
          </p:cNvPr>
          <p:cNvSpPr txBox="1"/>
          <p:nvPr/>
        </p:nvSpPr>
        <p:spPr>
          <a:xfrm>
            <a:off x="1716522" y="2381289"/>
            <a:ext cx="132651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DA8F2"/>
                </a:solidFill>
                <a:latin typeface="+mj-ea"/>
                <a:ea typeface="+mj-ea"/>
                <a:cs typeface="Times New Roman" panose="02020603050405020304" pitchFamily="18" charset="0"/>
              </a:rPr>
              <a:t>C</a:t>
            </a:r>
            <a:r>
              <a:rPr lang="en-US" altLang="ko-KR" sz="25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hapter</a:t>
            </a:r>
            <a:endParaRPr lang="ko-KR" altLang="en-US" sz="25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9628C-5513-448E-9557-B605A189332D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06418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903043" cy="400110"/>
            <a:chOff x="143742" y="1435101"/>
            <a:chExt cx="2903043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2454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인공지능 선형회귀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선형회귀 모델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5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3306131-F76A-4472-A72F-7DA2F6826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93" y="2120968"/>
            <a:ext cx="8234631" cy="551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7296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903043" cy="400110"/>
            <a:chOff x="143742" y="1435101"/>
            <a:chExt cx="2903043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2454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인공지능 선형회귀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선형회귀 모델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5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2A1FD8A-D487-4BEC-A235-F45559F4F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69" y="2009420"/>
            <a:ext cx="7643105" cy="173953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84E55BB-A8D3-4DAD-AE7A-645371DE8E06}"/>
              </a:ext>
            </a:extLst>
          </p:cNvPr>
          <p:cNvGrpSpPr/>
          <p:nvPr/>
        </p:nvGrpSpPr>
        <p:grpSpPr>
          <a:xfrm>
            <a:off x="231519" y="3994665"/>
            <a:ext cx="9109956" cy="3303017"/>
            <a:chOff x="310269" y="3860034"/>
            <a:chExt cx="5601881" cy="248821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D2EAF56-3DC6-451D-8BE0-DC932FF44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0269" y="3860034"/>
              <a:ext cx="5601881" cy="2488214"/>
            </a:xfrm>
            <a:prstGeom prst="rect">
              <a:avLst/>
            </a:prstGeom>
          </p:spPr>
        </p:pic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A1003FFD-B103-42D1-BF2F-9E65C637A073}"/>
                </a:ext>
              </a:extLst>
            </p:cNvPr>
            <p:cNvSpPr/>
            <p:nvPr/>
          </p:nvSpPr>
          <p:spPr>
            <a:xfrm>
              <a:off x="1737220" y="3940419"/>
              <a:ext cx="1615579" cy="5232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3B2A963-5246-485D-B6DB-2FE24FCF97E2}"/>
                </a:ext>
              </a:extLst>
            </p:cNvPr>
            <p:cNvSpPr/>
            <p:nvPr/>
          </p:nvSpPr>
          <p:spPr>
            <a:xfrm>
              <a:off x="1826557" y="4842531"/>
              <a:ext cx="1615579" cy="136908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97783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903043" cy="400110"/>
            <a:chOff x="143742" y="1435101"/>
            <a:chExt cx="2903043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2454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인공지능 선형회귀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선형회귀 모델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5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A15AD3E-F51E-4151-9F39-AB53C8946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42" y="2055812"/>
            <a:ext cx="10242919" cy="171663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9388C8D-BF4B-4A27-A0B7-1567B4678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285"/>
          <a:stretch/>
        </p:blipFill>
        <p:spPr>
          <a:xfrm>
            <a:off x="5581651" y="4046537"/>
            <a:ext cx="5110162" cy="3457575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DC526BE-CAB6-466F-B80D-DA8F3A16C29B}"/>
              </a:ext>
            </a:extLst>
          </p:cNvPr>
          <p:cNvCxnSpPr>
            <a:cxnSpLocks/>
          </p:cNvCxnSpPr>
          <p:nvPr/>
        </p:nvCxnSpPr>
        <p:spPr>
          <a:xfrm>
            <a:off x="7753350" y="2790825"/>
            <a:ext cx="23526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72CE42-729D-4B80-8AFC-59DDB7A90BF7}"/>
              </a:ext>
            </a:extLst>
          </p:cNvPr>
          <p:cNvSpPr txBox="1"/>
          <p:nvPr/>
        </p:nvSpPr>
        <p:spPr>
          <a:xfrm>
            <a:off x="7581830" y="2914130"/>
            <a:ext cx="2352675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활성화 함수 추가</a:t>
            </a:r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2D78991-1017-4DA2-8F56-403389231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6" y="5867293"/>
            <a:ext cx="4610100" cy="361950"/>
          </a:xfrm>
          <a:prstGeom prst="rect">
            <a:avLst/>
          </a:prstGeom>
        </p:spPr>
      </p:pic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924FC01C-2CCC-4E34-B1CB-A76668AA9746}"/>
              </a:ext>
            </a:extLst>
          </p:cNvPr>
          <p:cNvSpPr/>
          <p:nvPr/>
        </p:nvSpPr>
        <p:spPr>
          <a:xfrm>
            <a:off x="1752492" y="4580253"/>
            <a:ext cx="476250" cy="8916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0EADBD-96F3-4479-9082-482942D5925F}"/>
              </a:ext>
            </a:extLst>
          </p:cNvPr>
          <p:cNvSpPr txBox="1"/>
          <p:nvPr/>
        </p:nvSpPr>
        <p:spPr>
          <a:xfrm>
            <a:off x="151158" y="6263786"/>
            <a:ext cx="4216656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학습</a:t>
            </a:r>
            <a:endParaRPr lang="en-US" altLang="ko-KR" dirty="0"/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83106D16-8500-4F6D-A1C9-3AA74EF23711}"/>
              </a:ext>
            </a:extLst>
          </p:cNvPr>
          <p:cNvSpPr/>
          <p:nvPr/>
        </p:nvSpPr>
        <p:spPr>
          <a:xfrm rot="16200000">
            <a:off x="5027076" y="4899402"/>
            <a:ext cx="476250" cy="8916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6A3A24-9210-4509-8F85-4206877D6649}"/>
              </a:ext>
            </a:extLst>
          </p:cNvPr>
          <p:cNvSpPr txBox="1"/>
          <p:nvPr/>
        </p:nvSpPr>
        <p:spPr>
          <a:xfrm>
            <a:off x="4793956" y="5583373"/>
            <a:ext cx="1000571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그래프</a:t>
            </a:r>
            <a:endParaRPr lang="en-US" altLang="ko-KR" dirty="0"/>
          </a:p>
          <a:p>
            <a:r>
              <a:rPr lang="ko-KR" altLang="en-US" dirty="0"/>
              <a:t>출력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78726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903043" cy="400110"/>
            <a:chOff x="143742" y="1435101"/>
            <a:chExt cx="2903043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2454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인공지능 선형회귀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선형회귀 모델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5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AAA8111-22CB-480F-82CB-28D00734E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30" y="1928149"/>
            <a:ext cx="10242919" cy="171663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CCCD9C6-71DA-4554-BCA3-DC0C188C3A94}"/>
              </a:ext>
            </a:extLst>
          </p:cNvPr>
          <p:cNvCxnSpPr>
            <a:cxnSpLocks/>
          </p:cNvCxnSpPr>
          <p:nvPr/>
        </p:nvCxnSpPr>
        <p:spPr>
          <a:xfrm>
            <a:off x="7905750" y="2638425"/>
            <a:ext cx="23526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0718A89-F9AE-47F7-8624-266E809027A6}"/>
              </a:ext>
            </a:extLst>
          </p:cNvPr>
          <p:cNvGrpSpPr/>
          <p:nvPr/>
        </p:nvGrpSpPr>
        <p:grpSpPr>
          <a:xfrm>
            <a:off x="301268" y="3914889"/>
            <a:ext cx="3658730" cy="2015309"/>
            <a:chOff x="801298" y="4423590"/>
            <a:chExt cx="3658730" cy="2015309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03A3D0B-CFC9-441E-8DCE-D8F18D9337D2}"/>
                </a:ext>
              </a:extLst>
            </p:cNvPr>
            <p:cNvGrpSpPr/>
            <p:nvPr/>
          </p:nvGrpSpPr>
          <p:grpSpPr>
            <a:xfrm>
              <a:off x="801298" y="4423591"/>
              <a:ext cx="3658730" cy="1890133"/>
              <a:chOff x="6885360" y="5254913"/>
              <a:chExt cx="3658730" cy="1890133"/>
            </a:xfrm>
          </p:grpSpPr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8881FE28-A181-4BA2-8348-4D5F04F761B8}"/>
                  </a:ext>
                </a:extLst>
              </p:cNvPr>
              <p:cNvSpPr/>
              <p:nvPr/>
            </p:nvSpPr>
            <p:spPr>
              <a:xfrm>
                <a:off x="6885363" y="5254913"/>
                <a:ext cx="577090" cy="32758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6A3FEC45-E2CB-433B-B992-209A70EED09E}"/>
                  </a:ext>
                </a:extLst>
              </p:cNvPr>
              <p:cNvSpPr/>
              <p:nvPr/>
            </p:nvSpPr>
            <p:spPr>
              <a:xfrm>
                <a:off x="6885362" y="5645550"/>
                <a:ext cx="577090" cy="32758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CC96D61E-EB40-47B7-94D0-85B009FA1B27}"/>
                  </a:ext>
                </a:extLst>
              </p:cNvPr>
              <p:cNvSpPr/>
              <p:nvPr/>
            </p:nvSpPr>
            <p:spPr>
              <a:xfrm>
                <a:off x="6885361" y="6036187"/>
                <a:ext cx="577090" cy="32758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0B6ECF4D-145B-423F-9902-3D4F4AD1C587}"/>
                  </a:ext>
                </a:extLst>
              </p:cNvPr>
              <p:cNvSpPr/>
              <p:nvPr/>
            </p:nvSpPr>
            <p:spPr>
              <a:xfrm>
                <a:off x="6885360" y="6426825"/>
                <a:ext cx="577090" cy="32758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C7F0662C-34BA-4EBA-92A7-8FC47D138C56}"/>
                  </a:ext>
                </a:extLst>
              </p:cNvPr>
              <p:cNvSpPr/>
              <p:nvPr/>
            </p:nvSpPr>
            <p:spPr>
              <a:xfrm>
                <a:off x="8768845" y="5645550"/>
                <a:ext cx="577090" cy="32758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F6FACFCC-3118-461A-8078-F420B260E811}"/>
                  </a:ext>
                </a:extLst>
              </p:cNvPr>
              <p:cNvSpPr/>
              <p:nvPr/>
            </p:nvSpPr>
            <p:spPr>
              <a:xfrm>
                <a:off x="8768844" y="6036187"/>
                <a:ext cx="577090" cy="32758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A5DCAA9B-0331-454E-8FFF-D138C7C751B5}"/>
                  </a:ext>
                </a:extLst>
              </p:cNvPr>
              <p:cNvSpPr/>
              <p:nvPr/>
            </p:nvSpPr>
            <p:spPr>
              <a:xfrm>
                <a:off x="8768844" y="6426825"/>
                <a:ext cx="577090" cy="32758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4" name="직선 화살표 연결선 83">
                <a:extLst>
                  <a:ext uri="{FF2B5EF4-FFF2-40B4-BE49-F238E27FC236}">
                    <a16:creationId xmlns:a16="http://schemas.microsoft.com/office/drawing/2014/main" id="{7BCA404D-0C85-42B9-B08D-86DA223B43F1}"/>
                  </a:ext>
                </a:extLst>
              </p:cNvPr>
              <p:cNvCxnSpPr>
                <a:cxnSpLocks/>
                <a:stCxn id="77" idx="6"/>
                <a:endCxn id="81" idx="2"/>
              </p:cNvCxnSpPr>
              <p:nvPr/>
            </p:nvCxnSpPr>
            <p:spPr>
              <a:xfrm>
                <a:off x="7462453" y="5418706"/>
                <a:ext cx="1306392" cy="39063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화살표 연결선 84">
                <a:extLst>
                  <a:ext uri="{FF2B5EF4-FFF2-40B4-BE49-F238E27FC236}">
                    <a16:creationId xmlns:a16="http://schemas.microsoft.com/office/drawing/2014/main" id="{5793F394-431D-45F9-88C7-8DED15397746}"/>
                  </a:ext>
                </a:extLst>
              </p:cNvPr>
              <p:cNvCxnSpPr>
                <a:cxnSpLocks/>
                <a:stCxn id="77" idx="6"/>
                <a:endCxn id="82" idx="2"/>
              </p:cNvCxnSpPr>
              <p:nvPr/>
            </p:nvCxnSpPr>
            <p:spPr>
              <a:xfrm>
                <a:off x="7462453" y="5418706"/>
                <a:ext cx="1306391" cy="7812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화살표 연결선 85">
                <a:extLst>
                  <a:ext uri="{FF2B5EF4-FFF2-40B4-BE49-F238E27FC236}">
                    <a16:creationId xmlns:a16="http://schemas.microsoft.com/office/drawing/2014/main" id="{C065C9C3-2162-4187-B2B9-AD15FF5DF75F}"/>
                  </a:ext>
                </a:extLst>
              </p:cNvPr>
              <p:cNvCxnSpPr>
                <a:cxnSpLocks/>
                <a:stCxn id="77" idx="6"/>
                <a:endCxn id="83" idx="2"/>
              </p:cNvCxnSpPr>
              <p:nvPr/>
            </p:nvCxnSpPr>
            <p:spPr>
              <a:xfrm>
                <a:off x="7462453" y="5418706"/>
                <a:ext cx="1306391" cy="11719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화살표 연결선 86">
                <a:extLst>
                  <a:ext uri="{FF2B5EF4-FFF2-40B4-BE49-F238E27FC236}">
                    <a16:creationId xmlns:a16="http://schemas.microsoft.com/office/drawing/2014/main" id="{9303D87D-6A43-4B96-9CFA-B5EBDDBCED1B}"/>
                  </a:ext>
                </a:extLst>
              </p:cNvPr>
              <p:cNvCxnSpPr>
                <a:cxnSpLocks/>
                <a:stCxn id="78" idx="6"/>
                <a:endCxn id="81" idx="2"/>
              </p:cNvCxnSpPr>
              <p:nvPr/>
            </p:nvCxnSpPr>
            <p:spPr>
              <a:xfrm>
                <a:off x="7462452" y="5809343"/>
                <a:ext cx="130639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화살표 연결선 87">
                <a:extLst>
                  <a:ext uri="{FF2B5EF4-FFF2-40B4-BE49-F238E27FC236}">
                    <a16:creationId xmlns:a16="http://schemas.microsoft.com/office/drawing/2014/main" id="{C9BBD981-8618-467A-BC5E-5BC1668C98A8}"/>
                  </a:ext>
                </a:extLst>
              </p:cNvPr>
              <p:cNvCxnSpPr>
                <a:cxnSpLocks/>
                <a:stCxn id="78" idx="6"/>
                <a:endCxn id="82" idx="2"/>
              </p:cNvCxnSpPr>
              <p:nvPr/>
            </p:nvCxnSpPr>
            <p:spPr>
              <a:xfrm>
                <a:off x="7462452" y="5809343"/>
                <a:ext cx="1306392" cy="39063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화살표 연결선 88">
                <a:extLst>
                  <a:ext uri="{FF2B5EF4-FFF2-40B4-BE49-F238E27FC236}">
                    <a16:creationId xmlns:a16="http://schemas.microsoft.com/office/drawing/2014/main" id="{AA4BD752-443D-4860-B1F6-111B72AE2DDE}"/>
                  </a:ext>
                </a:extLst>
              </p:cNvPr>
              <p:cNvCxnSpPr>
                <a:cxnSpLocks/>
                <a:stCxn id="78" idx="6"/>
                <a:endCxn id="83" idx="2"/>
              </p:cNvCxnSpPr>
              <p:nvPr/>
            </p:nvCxnSpPr>
            <p:spPr>
              <a:xfrm>
                <a:off x="7462452" y="5809343"/>
                <a:ext cx="1306392" cy="7812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화살표 연결선 89">
                <a:extLst>
                  <a:ext uri="{FF2B5EF4-FFF2-40B4-BE49-F238E27FC236}">
                    <a16:creationId xmlns:a16="http://schemas.microsoft.com/office/drawing/2014/main" id="{81A92087-701F-4A16-A127-EEBCDB3CB8C6}"/>
                  </a:ext>
                </a:extLst>
              </p:cNvPr>
              <p:cNvCxnSpPr>
                <a:cxnSpLocks/>
                <a:stCxn id="79" idx="6"/>
                <a:endCxn id="81" idx="2"/>
              </p:cNvCxnSpPr>
              <p:nvPr/>
            </p:nvCxnSpPr>
            <p:spPr>
              <a:xfrm flipV="1">
                <a:off x="7462451" y="5809343"/>
                <a:ext cx="1306394" cy="39063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화살표 연결선 90">
                <a:extLst>
                  <a:ext uri="{FF2B5EF4-FFF2-40B4-BE49-F238E27FC236}">
                    <a16:creationId xmlns:a16="http://schemas.microsoft.com/office/drawing/2014/main" id="{8EC73476-8DB9-4CF5-821A-AA088CAE5BBA}"/>
                  </a:ext>
                </a:extLst>
              </p:cNvPr>
              <p:cNvCxnSpPr>
                <a:cxnSpLocks/>
                <a:stCxn id="79" idx="6"/>
                <a:endCxn id="82" idx="2"/>
              </p:cNvCxnSpPr>
              <p:nvPr/>
            </p:nvCxnSpPr>
            <p:spPr>
              <a:xfrm>
                <a:off x="7462451" y="6199980"/>
                <a:ext cx="130639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화살표 연결선 91">
                <a:extLst>
                  <a:ext uri="{FF2B5EF4-FFF2-40B4-BE49-F238E27FC236}">
                    <a16:creationId xmlns:a16="http://schemas.microsoft.com/office/drawing/2014/main" id="{5D77EBE5-C043-4812-A792-9CD75A37F99D}"/>
                  </a:ext>
                </a:extLst>
              </p:cNvPr>
              <p:cNvCxnSpPr>
                <a:cxnSpLocks/>
                <a:stCxn id="79" idx="6"/>
                <a:endCxn id="83" idx="2"/>
              </p:cNvCxnSpPr>
              <p:nvPr/>
            </p:nvCxnSpPr>
            <p:spPr>
              <a:xfrm>
                <a:off x="7462451" y="6199980"/>
                <a:ext cx="1306393" cy="39063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화살표 연결선 92">
                <a:extLst>
                  <a:ext uri="{FF2B5EF4-FFF2-40B4-BE49-F238E27FC236}">
                    <a16:creationId xmlns:a16="http://schemas.microsoft.com/office/drawing/2014/main" id="{F0E736B4-8A5C-4E7D-8794-C6908A08153C}"/>
                  </a:ext>
                </a:extLst>
              </p:cNvPr>
              <p:cNvCxnSpPr>
                <a:cxnSpLocks/>
                <a:stCxn id="80" idx="6"/>
                <a:endCxn id="81" idx="2"/>
              </p:cNvCxnSpPr>
              <p:nvPr/>
            </p:nvCxnSpPr>
            <p:spPr>
              <a:xfrm flipV="1">
                <a:off x="7462450" y="5809343"/>
                <a:ext cx="1306395" cy="7812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화살표 연결선 93">
                <a:extLst>
                  <a:ext uri="{FF2B5EF4-FFF2-40B4-BE49-F238E27FC236}">
                    <a16:creationId xmlns:a16="http://schemas.microsoft.com/office/drawing/2014/main" id="{275F3752-2038-4DE1-B1D6-3993BD4EC2F9}"/>
                  </a:ext>
                </a:extLst>
              </p:cNvPr>
              <p:cNvCxnSpPr>
                <a:cxnSpLocks/>
                <a:stCxn id="80" idx="6"/>
                <a:endCxn id="82" idx="2"/>
              </p:cNvCxnSpPr>
              <p:nvPr/>
            </p:nvCxnSpPr>
            <p:spPr>
              <a:xfrm flipV="1">
                <a:off x="7462450" y="6199980"/>
                <a:ext cx="1306394" cy="39063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화살표 연결선 94">
                <a:extLst>
                  <a:ext uri="{FF2B5EF4-FFF2-40B4-BE49-F238E27FC236}">
                    <a16:creationId xmlns:a16="http://schemas.microsoft.com/office/drawing/2014/main" id="{961C50AA-1A7F-4AED-A500-76C1A79AB473}"/>
                  </a:ext>
                </a:extLst>
              </p:cNvPr>
              <p:cNvCxnSpPr>
                <a:cxnSpLocks/>
                <a:stCxn id="80" idx="6"/>
                <a:endCxn id="83" idx="2"/>
              </p:cNvCxnSpPr>
              <p:nvPr/>
            </p:nvCxnSpPr>
            <p:spPr>
              <a:xfrm>
                <a:off x="7462450" y="6590618"/>
                <a:ext cx="130639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7BC9DFCB-B41E-4AAB-B89C-42B68D22F774}"/>
                  </a:ext>
                </a:extLst>
              </p:cNvPr>
              <p:cNvSpPr/>
              <p:nvPr/>
            </p:nvSpPr>
            <p:spPr>
              <a:xfrm>
                <a:off x="9967000" y="6067713"/>
                <a:ext cx="577090" cy="32758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8C0A2E63-91C7-4AF2-B159-98455F506B13}"/>
                  </a:ext>
                </a:extLst>
              </p:cNvPr>
              <p:cNvSpPr/>
              <p:nvPr/>
            </p:nvSpPr>
            <p:spPr>
              <a:xfrm>
                <a:off x="6885360" y="6817461"/>
                <a:ext cx="577090" cy="32758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98" name="직선 화살표 연결선 97">
                <a:extLst>
                  <a:ext uri="{FF2B5EF4-FFF2-40B4-BE49-F238E27FC236}">
                    <a16:creationId xmlns:a16="http://schemas.microsoft.com/office/drawing/2014/main" id="{AF9E038F-04AB-4902-B8B2-65E832133FF8}"/>
                  </a:ext>
                </a:extLst>
              </p:cNvPr>
              <p:cNvCxnSpPr>
                <a:cxnSpLocks/>
                <a:stCxn id="97" idx="6"/>
                <a:endCxn id="83" idx="2"/>
              </p:cNvCxnSpPr>
              <p:nvPr/>
            </p:nvCxnSpPr>
            <p:spPr>
              <a:xfrm flipV="1">
                <a:off x="7462450" y="6590618"/>
                <a:ext cx="1306394" cy="39063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화살표 연결선 98">
                <a:extLst>
                  <a:ext uri="{FF2B5EF4-FFF2-40B4-BE49-F238E27FC236}">
                    <a16:creationId xmlns:a16="http://schemas.microsoft.com/office/drawing/2014/main" id="{D6BCD12F-D831-4959-83E0-FF650F76898B}"/>
                  </a:ext>
                </a:extLst>
              </p:cNvPr>
              <p:cNvCxnSpPr>
                <a:cxnSpLocks/>
                <a:stCxn id="97" idx="6"/>
                <a:endCxn id="82" idx="2"/>
              </p:cNvCxnSpPr>
              <p:nvPr/>
            </p:nvCxnSpPr>
            <p:spPr>
              <a:xfrm flipV="1">
                <a:off x="7462450" y="6199980"/>
                <a:ext cx="1306394" cy="7812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화살표 연결선 99">
                <a:extLst>
                  <a:ext uri="{FF2B5EF4-FFF2-40B4-BE49-F238E27FC236}">
                    <a16:creationId xmlns:a16="http://schemas.microsoft.com/office/drawing/2014/main" id="{9BD766BC-813D-411B-8FFC-93FAE978A986}"/>
                  </a:ext>
                </a:extLst>
              </p:cNvPr>
              <p:cNvCxnSpPr>
                <a:cxnSpLocks/>
                <a:stCxn id="97" idx="6"/>
                <a:endCxn id="81" idx="2"/>
              </p:cNvCxnSpPr>
              <p:nvPr/>
            </p:nvCxnSpPr>
            <p:spPr>
              <a:xfrm flipV="1">
                <a:off x="7462450" y="5809343"/>
                <a:ext cx="1306395" cy="11719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화살표 연결선 100">
                <a:extLst>
                  <a:ext uri="{FF2B5EF4-FFF2-40B4-BE49-F238E27FC236}">
                    <a16:creationId xmlns:a16="http://schemas.microsoft.com/office/drawing/2014/main" id="{8A26FEC2-6FCD-45CD-ADB9-119C071353D9}"/>
                  </a:ext>
                </a:extLst>
              </p:cNvPr>
              <p:cNvCxnSpPr>
                <a:cxnSpLocks/>
                <a:stCxn id="81" idx="6"/>
                <a:endCxn id="96" idx="2"/>
              </p:cNvCxnSpPr>
              <p:nvPr/>
            </p:nvCxnSpPr>
            <p:spPr>
              <a:xfrm>
                <a:off x="9345935" y="5809343"/>
                <a:ext cx="621065" cy="4221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화살표 연결선 101">
                <a:extLst>
                  <a:ext uri="{FF2B5EF4-FFF2-40B4-BE49-F238E27FC236}">
                    <a16:creationId xmlns:a16="http://schemas.microsoft.com/office/drawing/2014/main" id="{D99ADEA0-7ED2-44E6-BEE8-0030D6B1D25F}"/>
                  </a:ext>
                </a:extLst>
              </p:cNvPr>
              <p:cNvCxnSpPr>
                <a:cxnSpLocks/>
                <a:stCxn id="82" idx="6"/>
                <a:endCxn id="96" idx="2"/>
              </p:cNvCxnSpPr>
              <p:nvPr/>
            </p:nvCxnSpPr>
            <p:spPr>
              <a:xfrm>
                <a:off x="9345934" y="6199980"/>
                <a:ext cx="621066" cy="315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화살표 연결선 102">
                <a:extLst>
                  <a:ext uri="{FF2B5EF4-FFF2-40B4-BE49-F238E27FC236}">
                    <a16:creationId xmlns:a16="http://schemas.microsoft.com/office/drawing/2014/main" id="{446D864B-FA2D-42CF-A154-D254D12A6A4D}"/>
                  </a:ext>
                </a:extLst>
              </p:cNvPr>
              <p:cNvCxnSpPr>
                <a:cxnSpLocks/>
                <a:stCxn id="83" idx="6"/>
                <a:endCxn id="96" idx="2"/>
              </p:cNvCxnSpPr>
              <p:nvPr/>
            </p:nvCxnSpPr>
            <p:spPr>
              <a:xfrm flipV="1">
                <a:off x="9345934" y="6231506"/>
                <a:ext cx="621066" cy="3591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FB2F1296-7DC0-426E-BEBC-481CC4352A4B}"/>
                </a:ext>
              </a:extLst>
            </p:cNvPr>
            <p:cNvSpPr/>
            <p:nvPr/>
          </p:nvSpPr>
          <p:spPr>
            <a:xfrm>
              <a:off x="1378386" y="4423590"/>
              <a:ext cx="1306391" cy="2015309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E17035E5-793E-4774-9A31-29642E30F331}"/>
              </a:ext>
            </a:extLst>
          </p:cNvPr>
          <p:cNvSpPr txBox="1"/>
          <p:nvPr/>
        </p:nvSpPr>
        <p:spPr>
          <a:xfrm>
            <a:off x="76419" y="6120028"/>
            <a:ext cx="3228756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활성화 함수 동작 설정 구간</a:t>
            </a:r>
            <a:endParaRPr lang="en-US" altLang="ko-KR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7E31806A-63FA-4437-AFC1-44F5F13A8A6E}"/>
              </a:ext>
            </a:extLst>
          </p:cNvPr>
          <p:cNvSpPr/>
          <p:nvPr/>
        </p:nvSpPr>
        <p:spPr>
          <a:xfrm>
            <a:off x="6652299" y="3917675"/>
            <a:ext cx="577090" cy="3275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73240D1-1EBA-4AB9-8445-8EA0CE2AB7D6}"/>
              </a:ext>
            </a:extLst>
          </p:cNvPr>
          <p:cNvCxnSpPr>
            <a:cxnSpLocks/>
            <a:stCxn id="108" idx="6"/>
            <a:endCxn id="106" idx="2"/>
          </p:cNvCxnSpPr>
          <p:nvPr/>
        </p:nvCxnSpPr>
        <p:spPr>
          <a:xfrm>
            <a:off x="5634451" y="4078682"/>
            <a:ext cx="1017848" cy="2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75C17878-8F77-4459-8511-6A87C50A368F}"/>
              </a:ext>
            </a:extLst>
          </p:cNvPr>
          <p:cNvSpPr/>
          <p:nvPr/>
        </p:nvSpPr>
        <p:spPr>
          <a:xfrm>
            <a:off x="5057361" y="3914889"/>
            <a:ext cx="577090" cy="3275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4" name="그림 113">
            <a:extLst>
              <a:ext uri="{FF2B5EF4-FFF2-40B4-BE49-F238E27FC236}">
                <a16:creationId xmlns:a16="http://schemas.microsoft.com/office/drawing/2014/main" id="{BAF1C108-5AA3-4BA9-9E09-EBF95A2EC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597" y="4521079"/>
            <a:ext cx="4846866" cy="20153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FF46D8-072D-32D4-0C39-2F8DCE62B1C9}"/>
              </a:ext>
            </a:extLst>
          </p:cNvPr>
          <p:cNvSpPr txBox="1"/>
          <p:nvPr/>
        </p:nvSpPr>
        <p:spPr>
          <a:xfrm>
            <a:off x="7581830" y="2914130"/>
            <a:ext cx="2676595" cy="99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활성화 함수는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인공신경망의 기능을 추가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439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884815" cy="400110"/>
            <a:chOff x="143742" y="1435101"/>
            <a:chExt cx="188481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2272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AI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의 역사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인공 지능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A5F4D2F-8593-4F74-917D-5B0E03E6644B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229D0EA-B9BE-4739-8396-DD9AB5A0EC82}"/>
              </a:ext>
            </a:extLst>
          </p:cNvPr>
          <p:cNvGrpSpPr/>
          <p:nvPr/>
        </p:nvGrpSpPr>
        <p:grpSpPr>
          <a:xfrm>
            <a:off x="568080" y="2867279"/>
            <a:ext cx="8552571" cy="720000"/>
            <a:chOff x="567914" y="2125683"/>
            <a:chExt cx="7840462" cy="720000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DB409C1B-D18B-4E5E-94AA-43A29AE623A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914" y="2125683"/>
              <a:ext cx="720000" cy="72000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9A9CE50-2648-4786-8946-F918A0649EA7}"/>
                </a:ext>
              </a:extLst>
            </p:cNvPr>
            <p:cNvSpPr txBox="1"/>
            <p:nvPr/>
          </p:nvSpPr>
          <p:spPr>
            <a:xfrm>
              <a:off x="1366064" y="2131740"/>
              <a:ext cx="70423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n-ea"/>
                </a:rPr>
                <a:t>인간의</a:t>
              </a:r>
              <a:r>
                <a:rPr lang="en-US" altLang="ko-KR" sz="1400" dirty="0">
                  <a:latin typeface="+mn-ea"/>
                </a:rPr>
                <a:t> </a:t>
              </a:r>
              <a:r>
                <a:rPr lang="ko-KR" altLang="en-US" sz="1400" dirty="0">
                  <a:latin typeface="+mn-ea"/>
                </a:rPr>
                <a:t>학습</a:t>
              </a:r>
              <a:r>
                <a:rPr kumimoji="1" lang="en-US" altLang="ko-KR" sz="1400" dirty="0">
                  <a:latin typeface="+mn-ea"/>
                </a:rPr>
                <a:t> · </a:t>
              </a:r>
              <a:r>
                <a:rPr lang="ko-KR" altLang="en-US" sz="1400" dirty="0">
                  <a:latin typeface="+mn-ea"/>
                </a:rPr>
                <a:t>추론</a:t>
              </a:r>
              <a:r>
                <a:rPr kumimoji="1" lang="en-US" altLang="ko-KR" sz="1400" dirty="0">
                  <a:latin typeface="+mn-ea"/>
                </a:rPr>
                <a:t> · </a:t>
              </a:r>
              <a:r>
                <a:rPr lang="ko-KR" altLang="en-US" sz="1400" dirty="0">
                  <a:latin typeface="+mn-ea"/>
                </a:rPr>
                <a:t>지각</a:t>
              </a:r>
              <a:r>
                <a:rPr kumimoji="1" lang="en-US" altLang="ko-KR" sz="1400" dirty="0">
                  <a:latin typeface="+mn-ea"/>
                </a:rPr>
                <a:t> · </a:t>
              </a:r>
              <a:r>
                <a:rPr lang="ko-KR" altLang="en-US" sz="1400" dirty="0">
                  <a:latin typeface="+mn-ea"/>
                </a:rPr>
                <a:t>자연언어 이해 능력 등을 컴퓨터 프로그램으로 실현한 기술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F1CA98D-296B-4F59-A7E6-89B0BD7A7C3A}"/>
              </a:ext>
            </a:extLst>
          </p:cNvPr>
          <p:cNvGrpSpPr/>
          <p:nvPr/>
        </p:nvGrpSpPr>
        <p:grpSpPr>
          <a:xfrm>
            <a:off x="621033" y="2027961"/>
            <a:ext cx="9198403" cy="408925"/>
            <a:chOff x="533400" y="1220217"/>
            <a:chExt cx="11343126" cy="623454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AB9AD14-81D7-4255-B91B-FAAE7ED79621}"/>
                </a:ext>
              </a:extLst>
            </p:cNvPr>
            <p:cNvSpPr/>
            <p:nvPr/>
          </p:nvSpPr>
          <p:spPr>
            <a:xfrm>
              <a:off x="2416654" y="1220217"/>
              <a:ext cx="9459872" cy="623454"/>
            </a:xfrm>
            <a:prstGeom prst="rect">
              <a:avLst/>
            </a:prstGeom>
            <a:noFill/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00B5FE7-961F-4EB0-9B18-E104827E2023}"/>
                </a:ext>
              </a:extLst>
            </p:cNvPr>
            <p:cNvSpPr/>
            <p:nvPr/>
          </p:nvSpPr>
          <p:spPr>
            <a:xfrm>
              <a:off x="533400" y="1220217"/>
              <a:ext cx="1883254" cy="623454"/>
            </a:xfrm>
            <a:prstGeom prst="rect">
              <a:avLst/>
            </a:prstGeom>
            <a:solidFill>
              <a:srgbClr val="92D050"/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b="1" dirty="0"/>
                <a:t>검색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5259AA5-4CFF-4AB2-97C4-B2789698EECC}"/>
                </a:ext>
              </a:extLst>
            </p:cNvPr>
            <p:cNvSpPr txBox="1"/>
            <p:nvPr/>
          </p:nvSpPr>
          <p:spPr>
            <a:xfrm>
              <a:off x="2612746" y="1301112"/>
              <a:ext cx="1342152" cy="469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인공지능</a:t>
              </a:r>
              <a:r>
                <a:rPr lang="en-US" altLang="ko-KR" sz="1400" dirty="0"/>
                <a:t>(AI)</a:t>
              </a:r>
              <a:endParaRPr lang="ko-KR" altLang="en-US" sz="1400" dirty="0"/>
            </a:p>
          </p:txBody>
        </p:sp>
      </p:grpSp>
      <p:pic>
        <p:nvPicPr>
          <p:cNvPr id="55" name="Picture 24" descr="알파고에 대한 이미지 검색결과">
            <a:extLst>
              <a:ext uri="{FF2B5EF4-FFF2-40B4-BE49-F238E27FC236}">
                <a16:creationId xmlns:a16="http://schemas.microsoft.com/office/drawing/2014/main" id="{6872B181-E95A-4180-A43B-0AE75B45B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492" y="3587279"/>
            <a:ext cx="7564827" cy="3262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591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884815" cy="400110"/>
            <a:chOff x="143742" y="1435101"/>
            <a:chExt cx="188481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2272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AI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의 역사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인공 지능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A5F4D2F-8593-4F74-917D-5B0E03E6644B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229D0EA-B9BE-4739-8396-DD9AB5A0EC82}"/>
              </a:ext>
            </a:extLst>
          </p:cNvPr>
          <p:cNvGrpSpPr/>
          <p:nvPr/>
        </p:nvGrpSpPr>
        <p:grpSpPr>
          <a:xfrm>
            <a:off x="568080" y="2867279"/>
            <a:ext cx="8552571" cy="720000"/>
            <a:chOff x="567914" y="2125683"/>
            <a:chExt cx="7840462" cy="720000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DB409C1B-D18B-4E5E-94AA-43A29AE623A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914" y="2125683"/>
              <a:ext cx="720000" cy="72000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9A9CE50-2648-4786-8946-F918A0649EA7}"/>
                </a:ext>
              </a:extLst>
            </p:cNvPr>
            <p:cNvSpPr txBox="1"/>
            <p:nvPr/>
          </p:nvSpPr>
          <p:spPr>
            <a:xfrm>
              <a:off x="1366064" y="2131740"/>
              <a:ext cx="70423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n-ea"/>
                </a:rPr>
                <a:t>인간의</a:t>
              </a:r>
              <a:r>
                <a:rPr lang="en-US" altLang="ko-KR" sz="1400" dirty="0">
                  <a:latin typeface="+mn-ea"/>
                </a:rPr>
                <a:t> </a:t>
              </a:r>
              <a:r>
                <a:rPr lang="ko-KR" altLang="en-US" sz="1400" dirty="0">
                  <a:latin typeface="+mn-ea"/>
                </a:rPr>
                <a:t>학습</a:t>
              </a:r>
              <a:r>
                <a:rPr kumimoji="1" lang="en-US" altLang="ko-KR" sz="1400" dirty="0">
                  <a:latin typeface="+mn-ea"/>
                </a:rPr>
                <a:t> · </a:t>
              </a:r>
              <a:r>
                <a:rPr lang="ko-KR" altLang="en-US" sz="1400" dirty="0">
                  <a:latin typeface="+mn-ea"/>
                </a:rPr>
                <a:t>추론</a:t>
              </a:r>
              <a:r>
                <a:rPr kumimoji="1" lang="en-US" altLang="ko-KR" sz="1400" dirty="0">
                  <a:latin typeface="+mn-ea"/>
                </a:rPr>
                <a:t> · </a:t>
              </a:r>
              <a:r>
                <a:rPr lang="ko-KR" altLang="en-US" sz="1400" dirty="0">
                  <a:latin typeface="+mn-ea"/>
                </a:rPr>
                <a:t>지각</a:t>
              </a:r>
              <a:r>
                <a:rPr kumimoji="1" lang="en-US" altLang="ko-KR" sz="1400" dirty="0">
                  <a:latin typeface="+mn-ea"/>
                </a:rPr>
                <a:t> · </a:t>
              </a:r>
              <a:r>
                <a:rPr lang="ko-KR" altLang="en-US" sz="1400" dirty="0">
                  <a:latin typeface="+mn-ea"/>
                </a:rPr>
                <a:t>자연언어 이해 능력 등을 컴퓨터 프로그램으로 실현한 기술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F1CA98D-296B-4F59-A7E6-89B0BD7A7C3A}"/>
              </a:ext>
            </a:extLst>
          </p:cNvPr>
          <p:cNvGrpSpPr/>
          <p:nvPr/>
        </p:nvGrpSpPr>
        <p:grpSpPr>
          <a:xfrm>
            <a:off x="621033" y="2027961"/>
            <a:ext cx="9198403" cy="408925"/>
            <a:chOff x="533400" y="1220217"/>
            <a:chExt cx="11343126" cy="623454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AB9AD14-81D7-4255-B91B-FAAE7ED79621}"/>
                </a:ext>
              </a:extLst>
            </p:cNvPr>
            <p:cNvSpPr/>
            <p:nvPr/>
          </p:nvSpPr>
          <p:spPr>
            <a:xfrm>
              <a:off x="2416654" y="1220217"/>
              <a:ext cx="9459872" cy="623454"/>
            </a:xfrm>
            <a:prstGeom prst="rect">
              <a:avLst/>
            </a:prstGeom>
            <a:noFill/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00B5FE7-961F-4EB0-9B18-E104827E2023}"/>
                </a:ext>
              </a:extLst>
            </p:cNvPr>
            <p:cNvSpPr/>
            <p:nvPr/>
          </p:nvSpPr>
          <p:spPr>
            <a:xfrm>
              <a:off x="533400" y="1220217"/>
              <a:ext cx="1883254" cy="623454"/>
            </a:xfrm>
            <a:prstGeom prst="rect">
              <a:avLst/>
            </a:prstGeom>
            <a:solidFill>
              <a:srgbClr val="92D050"/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b="1" dirty="0"/>
                <a:t>검색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5259AA5-4CFF-4AB2-97C4-B2789698EECC}"/>
                </a:ext>
              </a:extLst>
            </p:cNvPr>
            <p:cNvSpPr txBox="1"/>
            <p:nvPr/>
          </p:nvSpPr>
          <p:spPr>
            <a:xfrm>
              <a:off x="2612746" y="1301112"/>
              <a:ext cx="1342152" cy="469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인공지능</a:t>
              </a:r>
              <a:r>
                <a:rPr lang="en-US" altLang="ko-KR" sz="1400" dirty="0"/>
                <a:t>(AI)</a:t>
              </a:r>
              <a:endParaRPr lang="ko-KR" altLang="en-US" sz="1400" dirty="0"/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F38773BC-AB2C-4D61-99C4-44EB94BA9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397" y="3587279"/>
            <a:ext cx="4214380" cy="243237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3B15EEB-4C88-47DC-8381-D5ADF86945EE}"/>
              </a:ext>
            </a:extLst>
          </p:cNvPr>
          <p:cNvSpPr txBox="1"/>
          <p:nvPr/>
        </p:nvSpPr>
        <p:spPr>
          <a:xfrm>
            <a:off x="4998515" y="6801064"/>
            <a:ext cx="5451771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0" i="0" u="none" strike="noStrike" dirty="0">
                <a:solidFill>
                  <a:srgbClr val="333333"/>
                </a:solidFill>
                <a:effectLst/>
                <a:latin typeface="nanumgothic"/>
                <a:hlinkClick r:id="rId4"/>
              </a:rPr>
              <a:t>▲인공지능시대 교육</a:t>
            </a:r>
            <a:r>
              <a:rPr lang="en-US" altLang="ko-KR" b="0" i="0" u="none" strike="noStrike" dirty="0">
                <a:solidFill>
                  <a:srgbClr val="333333"/>
                </a:solidFill>
                <a:effectLst/>
                <a:latin typeface="nanumgothic"/>
                <a:hlinkClick r:id="rId4"/>
              </a:rPr>
              <a:t>. [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latin typeface="nanumgothic"/>
                <a:hlinkClick r:id="rId4"/>
              </a:rPr>
              <a:t>출처</a:t>
            </a:r>
            <a:r>
              <a:rPr lang="en-US" altLang="ko-KR" b="0" i="0" u="none" strike="noStrike" dirty="0">
                <a:solidFill>
                  <a:srgbClr val="333333"/>
                </a:solidFill>
                <a:effectLst/>
                <a:latin typeface="nanumgothic"/>
                <a:hlinkClick r:id="rId4"/>
              </a:rPr>
              <a:t>: </a:t>
            </a:r>
            <a:r>
              <a:rPr lang="ko-KR" altLang="en-US" b="0" i="0" u="none" strike="noStrike" dirty="0" err="1">
                <a:solidFill>
                  <a:srgbClr val="333333"/>
                </a:solidFill>
                <a:effectLst/>
                <a:latin typeface="nanumgothic"/>
                <a:hlinkClick r:id="rId4"/>
              </a:rPr>
              <a:t>픽사베이</a:t>
            </a:r>
            <a:r>
              <a:rPr lang="en-US" altLang="ko-KR" b="0" i="0" u="none" strike="noStrike" dirty="0">
                <a:solidFill>
                  <a:srgbClr val="333333"/>
                </a:solidFill>
                <a:effectLst/>
                <a:latin typeface="nanumgothic"/>
                <a:hlinkClick r:id="rId4"/>
              </a:rPr>
              <a:t>(</a:t>
            </a:r>
            <a:r>
              <a:rPr lang="en-US" altLang="ko-KR" b="0" i="0" u="none" strike="noStrike" dirty="0" err="1">
                <a:solidFill>
                  <a:srgbClr val="333333"/>
                </a:solidFill>
                <a:effectLst/>
                <a:latin typeface="nanumgothic"/>
                <a:hlinkClick r:id="rId4"/>
              </a:rPr>
              <a:t>pixabay</a:t>
            </a:r>
            <a:r>
              <a:rPr lang="en-US" altLang="ko-KR" b="0" i="0" u="none" strike="noStrike" dirty="0">
                <a:solidFill>
                  <a:srgbClr val="333333"/>
                </a:solidFill>
                <a:effectLst/>
                <a:latin typeface="nanumgothic"/>
                <a:hlinkClick r:id="rId4"/>
              </a:rPr>
              <a:t>)]</a:t>
            </a:r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23078F7-E24D-414B-AAE5-F82544B7E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134" y="3560669"/>
            <a:ext cx="2101470" cy="125928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D05CEC3-C190-4907-B82E-C9453F670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134" y="5101722"/>
            <a:ext cx="2092717" cy="138634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C7C2797-3E34-4C31-8BDF-B263B50B6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6226" y="3560667"/>
            <a:ext cx="3455998" cy="2927397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97B1380-C1C5-49DD-BBD9-305AA0B3C693}"/>
              </a:ext>
            </a:extLst>
          </p:cNvPr>
          <p:cNvSpPr/>
          <p:nvPr/>
        </p:nvSpPr>
        <p:spPr>
          <a:xfrm>
            <a:off x="687719" y="6582882"/>
            <a:ext cx="431079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8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생체 모방 기술</a:t>
            </a:r>
            <a:endParaRPr lang="en-US" altLang="ko-KR" sz="4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64060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1404</TotalTime>
  <Words>1182</Words>
  <Application>Microsoft Office PowerPoint</Application>
  <PresentationFormat>사용자 지정</PresentationFormat>
  <Paragraphs>485</Paragraphs>
  <Slides>73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80" baseType="lpstr">
      <vt:lpstr>nanumgothic</vt:lpstr>
      <vt:lpstr>맑은 고딕</vt:lpstr>
      <vt:lpstr>Arial</vt:lpstr>
      <vt:lpstr>Calibri</vt:lpstr>
      <vt:lpstr>Calibri Light</vt:lpstr>
      <vt:lpstr>Office 테마</vt:lpstr>
      <vt:lpstr>비트맵 이미지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Baek Mi A</dc:creator>
  <cp:lastModifiedBy>Jean</cp:lastModifiedBy>
  <cp:revision>273</cp:revision>
  <dcterms:created xsi:type="dcterms:W3CDTF">2019-12-13T00:37:28Z</dcterms:created>
  <dcterms:modified xsi:type="dcterms:W3CDTF">2024-03-05T00:25:50Z</dcterms:modified>
</cp:coreProperties>
</file>